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4" r:id="rId4"/>
  </p:sldMasterIdLst>
  <p:notesMasterIdLst>
    <p:notesMasterId r:id="rId36"/>
  </p:notesMasterIdLst>
  <p:sldIdLst>
    <p:sldId id="256" r:id="rId5"/>
    <p:sldId id="257" r:id="rId6"/>
    <p:sldId id="1362" r:id="rId7"/>
    <p:sldId id="1363" r:id="rId8"/>
    <p:sldId id="294" r:id="rId9"/>
    <p:sldId id="1371" r:id="rId10"/>
    <p:sldId id="261" r:id="rId11"/>
    <p:sldId id="1350" r:id="rId12"/>
    <p:sldId id="290" r:id="rId13"/>
    <p:sldId id="1365" r:id="rId14"/>
    <p:sldId id="1366" r:id="rId15"/>
    <p:sldId id="1367" r:id="rId16"/>
    <p:sldId id="287" r:id="rId17"/>
    <p:sldId id="1368" r:id="rId18"/>
    <p:sldId id="1352" r:id="rId19"/>
    <p:sldId id="1358" r:id="rId20"/>
    <p:sldId id="1353" r:id="rId21"/>
    <p:sldId id="1356" r:id="rId22"/>
    <p:sldId id="1357" r:id="rId23"/>
    <p:sldId id="1370" r:id="rId24"/>
    <p:sldId id="273" r:id="rId25"/>
    <p:sldId id="1354" r:id="rId26"/>
    <p:sldId id="1355" r:id="rId27"/>
    <p:sldId id="262" r:id="rId28"/>
    <p:sldId id="288" r:id="rId29"/>
    <p:sldId id="295" r:id="rId30"/>
    <p:sldId id="263" r:id="rId31"/>
    <p:sldId id="1364" r:id="rId32"/>
    <p:sldId id="1360" r:id="rId33"/>
    <p:sldId id="1351" r:id="rId34"/>
    <p:sldId id="281" r:id="rId35"/>
  </p:sldIdLst>
  <p:sldSz cx="9144000" cy="5143500" type="screen16x9"/>
  <p:notesSz cx="6858000" cy="9144000"/>
  <p:embeddedFontLst>
    <p:embeddedFont>
      <p:font typeface="Oswald" panose="020B0604020202020204" charset="0"/>
      <p:regular r:id="rId37"/>
      <p:bold r:id="rId38"/>
    </p:embeddedFont>
    <p:embeddedFont>
      <p:font typeface="Roboto Condensed" panose="020B0604020202020204" charset="0"/>
      <p:regular r:id="rId39"/>
      <p:bold r:id="rId40"/>
      <p:italic r:id="rId41"/>
      <p:boldItalic r:id="rId42"/>
    </p:embeddedFont>
    <p:embeddedFont>
      <p:font typeface="Tahoma" panose="020B0604030504040204" pitchFamily="34" charset="0"/>
      <p:regular r:id="rId43"/>
      <p:bold r:id="rId44"/>
    </p:embeddedFont>
    <p:embeddedFont>
      <p:font typeface="Wingdings 2" panose="05020102010507070707" pitchFamily="18" charset="2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C79A2-B2EA-4088-B832-21AA1FDB2521}" v="5523" dt="2022-04-04T16:46:03.921"/>
  </p1510:revLst>
</p1510:revInfo>
</file>

<file path=ppt/tableStyles.xml><?xml version="1.0" encoding="utf-8"?>
<a:tblStyleLst xmlns:a="http://schemas.openxmlformats.org/drawingml/2006/main" def="{03EC6370-90F8-43D5-9B53-6B95018B2F65}">
  <a:tblStyle styleId="{03EC6370-90F8-43D5-9B53-6B95018B2F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gentin, Nathalie" userId="2ce04fb0-8018-4a0c-9faf-29c9a02f5ad8" providerId="ADAL" clId="{319E4C88-34A7-4E23-87B3-784A1AC9E9AF}"/>
  </pc:docChgLst>
  <pc:docChgLst>
    <pc:chgData name="Argentin, Nathalie" userId="2ce04fb0-8018-4a0c-9faf-29c9a02f5ad8" providerId="ADAL" clId="{676D2F92-BBA1-4AF3-8AC9-5B5E0644F14C}"/>
  </pc:docChgLst>
  <pc:docChgLst>
    <pc:chgData name="Argentin, Nathalie" userId="2ce04fb0-8018-4a0c-9faf-29c9a02f5ad8" providerId="ADAL" clId="{510C79A2-B2EA-4088-B832-21AA1FDB2521}"/>
    <pc:docChg chg="undo redo custSel addSld delSld modSld sldOrd">
      <pc:chgData name="Argentin, Nathalie" userId="2ce04fb0-8018-4a0c-9faf-29c9a02f5ad8" providerId="ADAL" clId="{510C79A2-B2EA-4088-B832-21AA1FDB2521}" dt="2022-04-04T16:46:03.921" v="5517" actId="20577"/>
      <pc:docMkLst>
        <pc:docMk/>
      </pc:docMkLst>
      <pc:sldChg chg="modSp">
        <pc:chgData name="Argentin, Nathalie" userId="2ce04fb0-8018-4a0c-9faf-29c9a02f5ad8" providerId="ADAL" clId="{510C79A2-B2EA-4088-B832-21AA1FDB2521}" dt="2022-03-17T08:37:55.958" v="28" actId="20577"/>
        <pc:sldMkLst>
          <pc:docMk/>
          <pc:sldMk cId="0" sldId="256"/>
        </pc:sldMkLst>
        <pc:spChg chg="mod">
          <ac:chgData name="Argentin, Nathalie" userId="2ce04fb0-8018-4a0c-9faf-29c9a02f5ad8" providerId="ADAL" clId="{510C79A2-B2EA-4088-B832-21AA1FDB2521}" dt="2022-03-17T08:37:37.011" v="1" actId="20577"/>
          <ac:spMkLst>
            <pc:docMk/>
            <pc:sldMk cId="0" sldId="256"/>
            <ac:spMk id="90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3-17T08:37:55.958" v="28" actId="20577"/>
          <ac:spMkLst>
            <pc:docMk/>
            <pc:sldMk cId="0" sldId="256"/>
            <ac:spMk id="91" creationId="{00000000-0000-0000-0000-000000000000}"/>
          </ac:spMkLst>
        </pc:spChg>
      </pc:sldChg>
      <pc:sldChg chg="modSp">
        <pc:chgData name="Argentin, Nathalie" userId="2ce04fb0-8018-4a0c-9faf-29c9a02f5ad8" providerId="ADAL" clId="{510C79A2-B2EA-4088-B832-21AA1FDB2521}" dt="2022-04-03T14:49:53.974" v="5372" actId="20577"/>
        <pc:sldMkLst>
          <pc:docMk/>
          <pc:sldMk cId="0" sldId="257"/>
        </pc:sldMkLst>
        <pc:spChg chg="mod">
          <ac:chgData name="Argentin, Nathalie" userId="2ce04fb0-8018-4a0c-9faf-29c9a02f5ad8" providerId="ADAL" clId="{510C79A2-B2EA-4088-B832-21AA1FDB2521}" dt="2022-04-01T16:41:58.269" v="1383" actId="1076"/>
          <ac:spMkLst>
            <pc:docMk/>
            <pc:sldMk cId="0" sldId="257"/>
            <ac:spMk id="97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49:53.974" v="5372" actId="20577"/>
          <ac:spMkLst>
            <pc:docMk/>
            <pc:sldMk cId="0" sldId="257"/>
            <ac:spMk id="98" creationId="{00000000-0000-0000-0000-000000000000}"/>
          </ac:spMkLst>
        </pc:spChg>
      </pc:sldChg>
      <pc:sldChg chg="modSp add del">
        <pc:chgData name="Argentin, Nathalie" userId="2ce04fb0-8018-4a0c-9faf-29c9a02f5ad8" providerId="ADAL" clId="{510C79A2-B2EA-4088-B832-21AA1FDB2521}" dt="2022-04-03T07:39:37.003" v="3202" actId="2696"/>
        <pc:sldMkLst>
          <pc:docMk/>
          <pc:sldMk cId="3713242319" sldId="259"/>
        </pc:sldMkLst>
        <pc:spChg chg="mod">
          <ac:chgData name="Argentin, Nathalie" userId="2ce04fb0-8018-4a0c-9faf-29c9a02f5ad8" providerId="ADAL" clId="{510C79A2-B2EA-4088-B832-21AA1FDB2521}" dt="2022-04-03T07:38:19.056" v="3150" actId="108"/>
          <ac:spMkLst>
            <pc:docMk/>
            <pc:sldMk cId="3713242319" sldId="259"/>
            <ac:spMk id="118" creationId="{00000000-0000-0000-0000-000000000000}"/>
          </ac:spMkLst>
        </pc:spChg>
      </pc:sldChg>
      <pc:sldChg chg="modSp">
        <pc:chgData name="Argentin, Nathalie" userId="2ce04fb0-8018-4a0c-9faf-29c9a02f5ad8" providerId="ADAL" clId="{510C79A2-B2EA-4088-B832-21AA1FDB2521}" dt="2022-04-01T16:52:40.181" v="1467" actId="20577"/>
        <pc:sldMkLst>
          <pc:docMk/>
          <pc:sldMk cId="0" sldId="261"/>
        </pc:sldMkLst>
        <pc:spChg chg="mod">
          <ac:chgData name="Argentin, Nathalie" userId="2ce04fb0-8018-4a0c-9faf-29c9a02f5ad8" providerId="ADAL" clId="{510C79A2-B2EA-4088-B832-21AA1FDB2521}" dt="2022-04-01T16:50:34.127" v="1416" actId="6549"/>
          <ac:spMkLst>
            <pc:docMk/>
            <pc:sldMk cId="0" sldId="261"/>
            <ac:spMk id="130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1T16:52:40.181" v="1467" actId="20577"/>
          <ac:spMkLst>
            <pc:docMk/>
            <pc:sldMk cId="0" sldId="261"/>
            <ac:spMk id="131" creationId="{00000000-0000-0000-0000-000000000000}"/>
          </ac:spMkLst>
        </pc:spChg>
      </pc:sldChg>
      <pc:sldChg chg="modSp add del ord">
        <pc:chgData name="Argentin, Nathalie" userId="2ce04fb0-8018-4a0c-9faf-29c9a02f5ad8" providerId="ADAL" clId="{510C79A2-B2EA-4088-B832-21AA1FDB2521}" dt="2022-04-01T17:03:32.554" v="1742" actId="20577"/>
        <pc:sldMkLst>
          <pc:docMk/>
          <pc:sldMk cId="0" sldId="262"/>
        </pc:sldMkLst>
        <pc:spChg chg="mod">
          <ac:chgData name="Argentin, Nathalie" userId="2ce04fb0-8018-4a0c-9faf-29c9a02f5ad8" providerId="ADAL" clId="{510C79A2-B2EA-4088-B832-21AA1FDB2521}" dt="2022-04-01T17:03:32.554" v="1742" actId="20577"/>
          <ac:spMkLst>
            <pc:docMk/>
            <pc:sldMk cId="0" sldId="262"/>
            <ac:spMk id="141" creationId="{00000000-0000-0000-0000-000000000000}"/>
          </ac:spMkLst>
        </pc:spChg>
        <pc:graphicFrameChg chg="modGraphic">
          <ac:chgData name="Argentin, Nathalie" userId="2ce04fb0-8018-4a0c-9faf-29c9a02f5ad8" providerId="ADAL" clId="{510C79A2-B2EA-4088-B832-21AA1FDB2521}" dt="2022-04-01T16:49:26.919" v="1411" actId="6549"/>
          <ac:graphicFrameMkLst>
            <pc:docMk/>
            <pc:sldMk cId="0" sldId="262"/>
            <ac:graphicFrameMk id="142" creationId="{00000000-0000-0000-0000-000000000000}"/>
          </ac:graphicFrameMkLst>
        </pc:graphicFrameChg>
      </pc:sldChg>
      <pc:sldChg chg="addSp delSp modSp">
        <pc:chgData name="Argentin, Nathalie" userId="2ce04fb0-8018-4a0c-9faf-29c9a02f5ad8" providerId="ADAL" clId="{510C79A2-B2EA-4088-B832-21AA1FDB2521}" dt="2022-04-03T14:22:06.812" v="5277" actId="1076"/>
        <pc:sldMkLst>
          <pc:docMk/>
          <pc:sldMk cId="0" sldId="263"/>
        </pc:sldMkLst>
        <pc:spChg chg="mod">
          <ac:chgData name="Argentin, Nathalie" userId="2ce04fb0-8018-4a0c-9faf-29c9a02f5ad8" providerId="ADAL" clId="{510C79A2-B2EA-4088-B832-21AA1FDB2521}" dt="2022-04-02T08:01:25.863" v="2630" actId="1076"/>
          <ac:spMkLst>
            <pc:docMk/>
            <pc:sldMk cId="0" sldId="263"/>
            <ac:spMk id="13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21:51.514" v="5274" actId="1076"/>
          <ac:spMkLst>
            <pc:docMk/>
            <pc:sldMk cId="0" sldId="263"/>
            <ac:spMk id="140" creationId="{00000000-0000-0000-0000-000000000000}"/>
          </ac:spMkLst>
        </pc:spChg>
        <pc:picChg chg="add mod">
          <ac:chgData name="Argentin, Nathalie" userId="2ce04fb0-8018-4a0c-9faf-29c9a02f5ad8" providerId="ADAL" clId="{510C79A2-B2EA-4088-B832-21AA1FDB2521}" dt="2022-04-03T14:19:17.323" v="5269" actId="14100"/>
          <ac:picMkLst>
            <pc:docMk/>
            <pc:sldMk cId="0" sldId="263"/>
            <ac:picMk id="2" creationId="{99DC2B82-40D6-49A7-8813-1DA5CEA646DB}"/>
          </ac:picMkLst>
        </pc:picChg>
        <pc:picChg chg="add mod">
          <ac:chgData name="Argentin, Nathalie" userId="2ce04fb0-8018-4a0c-9faf-29c9a02f5ad8" providerId="ADAL" clId="{510C79A2-B2EA-4088-B832-21AA1FDB2521}" dt="2022-04-03T14:21:58.135" v="5275" actId="1076"/>
          <ac:picMkLst>
            <pc:docMk/>
            <pc:sldMk cId="0" sldId="263"/>
            <ac:picMk id="3" creationId="{68D2F883-E4C6-48B8-A55F-525B8889E466}"/>
          </ac:picMkLst>
        </pc:picChg>
        <pc:picChg chg="add mod">
          <ac:chgData name="Argentin, Nathalie" userId="2ce04fb0-8018-4a0c-9faf-29c9a02f5ad8" providerId="ADAL" clId="{510C79A2-B2EA-4088-B832-21AA1FDB2521}" dt="2022-04-03T14:22:06.812" v="5277" actId="1076"/>
          <ac:picMkLst>
            <pc:docMk/>
            <pc:sldMk cId="0" sldId="263"/>
            <ac:picMk id="4" creationId="{F666FD77-1F19-406B-B0C8-94DF094E1BA3}"/>
          </ac:picMkLst>
        </pc:picChg>
        <pc:picChg chg="del">
          <ac:chgData name="Argentin, Nathalie" userId="2ce04fb0-8018-4a0c-9faf-29c9a02f5ad8" providerId="ADAL" clId="{510C79A2-B2EA-4088-B832-21AA1FDB2521}" dt="2022-04-02T07:51:56.123" v="2627" actId="478"/>
          <ac:picMkLst>
            <pc:docMk/>
            <pc:sldMk cId="0" sldId="263"/>
            <ac:picMk id="1026" creationId="{9DF0DE0F-BF5F-4029-923E-7AF923366169}"/>
          </ac:picMkLst>
        </pc:picChg>
      </pc:sldChg>
      <pc:sldChg chg="modSp add del">
        <pc:chgData name="Argentin, Nathalie" userId="2ce04fb0-8018-4a0c-9faf-29c9a02f5ad8" providerId="ADAL" clId="{510C79A2-B2EA-4088-B832-21AA1FDB2521}" dt="2022-04-03T07:45:20.756" v="3247" actId="2696"/>
        <pc:sldMkLst>
          <pc:docMk/>
          <pc:sldMk cId="2047856787" sldId="266"/>
        </pc:sldMkLst>
        <pc:spChg chg="mod">
          <ac:chgData name="Argentin, Nathalie" userId="2ce04fb0-8018-4a0c-9faf-29c9a02f5ad8" providerId="ADAL" clId="{510C79A2-B2EA-4088-B832-21AA1FDB2521}" dt="2022-04-03T07:40:33.162" v="3223" actId="20577"/>
          <ac:spMkLst>
            <pc:docMk/>
            <pc:sldMk cId="2047856787" sldId="266"/>
            <ac:spMk id="11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40:05.199" v="3210" actId="20577"/>
          <ac:spMkLst>
            <pc:docMk/>
            <pc:sldMk cId="2047856787" sldId="266"/>
            <ac:spMk id="119" creationId="{00000000-0000-0000-0000-000000000000}"/>
          </ac:spMkLst>
        </pc:spChg>
      </pc:sldChg>
      <pc:sldChg chg="addSp delSp modSp add">
        <pc:chgData name="Argentin, Nathalie" userId="2ce04fb0-8018-4a0c-9faf-29c9a02f5ad8" providerId="ADAL" clId="{510C79A2-B2EA-4088-B832-21AA1FDB2521}" dt="2022-04-03T13:51:35.362" v="4560" actId="790"/>
        <pc:sldMkLst>
          <pc:docMk/>
          <pc:sldMk cId="0" sldId="273"/>
        </pc:sldMkLst>
        <pc:spChg chg="mod">
          <ac:chgData name="Argentin, Nathalie" userId="2ce04fb0-8018-4a0c-9faf-29c9a02f5ad8" providerId="ADAL" clId="{510C79A2-B2EA-4088-B832-21AA1FDB2521}" dt="2022-03-29T16:03:57.099" v="210" actId="1076"/>
          <ac:spMkLst>
            <pc:docMk/>
            <pc:sldMk cId="0" sldId="273"/>
            <ac:spMk id="7" creationId="{3D58E844-6B20-49DF-9B72-E878026BAE79}"/>
          </ac:spMkLst>
        </pc:spChg>
        <pc:spChg chg="add mod">
          <ac:chgData name="Argentin, Nathalie" userId="2ce04fb0-8018-4a0c-9faf-29c9a02f5ad8" providerId="ADAL" clId="{510C79A2-B2EA-4088-B832-21AA1FDB2521}" dt="2022-04-03T13:51:35.362" v="4560" actId="790"/>
          <ac:spMkLst>
            <pc:docMk/>
            <pc:sldMk cId="0" sldId="273"/>
            <ac:spMk id="8" creationId="{42BF0628-03BB-4351-9B5D-3F93EBC1AC30}"/>
          </ac:spMkLst>
        </pc:spChg>
        <pc:spChg chg="del mod">
          <ac:chgData name="Argentin, Nathalie" userId="2ce04fb0-8018-4a0c-9faf-29c9a02f5ad8" providerId="ADAL" clId="{510C79A2-B2EA-4088-B832-21AA1FDB2521}" dt="2022-04-03T13:51:04.733" v="4548" actId="478"/>
          <ac:spMkLst>
            <pc:docMk/>
            <pc:sldMk cId="0" sldId="273"/>
            <ac:spMk id="21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1T17:00:19.094" v="1682" actId="313"/>
          <ac:spMkLst>
            <pc:docMk/>
            <pc:sldMk cId="0" sldId="273"/>
            <ac:spMk id="220" creationId="{00000000-0000-0000-0000-000000000000}"/>
          </ac:spMkLst>
        </pc:spChg>
        <pc:picChg chg="add del mod">
          <ac:chgData name="Argentin, Nathalie" userId="2ce04fb0-8018-4a0c-9faf-29c9a02f5ad8" providerId="ADAL" clId="{510C79A2-B2EA-4088-B832-21AA1FDB2521}" dt="2022-04-03T13:50:45.812" v="4542" actId="478"/>
          <ac:picMkLst>
            <pc:docMk/>
            <pc:sldMk cId="0" sldId="273"/>
            <ac:picMk id="2" creationId="{679BEA29-E95D-4C1A-BD2D-6283A348D5B4}"/>
          </ac:picMkLst>
        </pc:picChg>
      </pc:sldChg>
      <pc:sldChg chg="modSp del">
        <pc:chgData name="Argentin, Nathalie" userId="2ce04fb0-8018-4a0c-9faf-29c9a02f5ad8" providerId="ADAL" clId="{510C79A2-B2EA-4088-B832-21AA1FDB2521}" dt="2022-04-03T07:52:01.560" v="3253" actId="2696"/>
        <pc:sldMkLst>
          <pc:docMk/>
          <pc:sldMk cId="1910576750" sldId="285"/>
        </pc:sldMkLst>
        <pc:spChg chg="mod">
          <ac:chgData name="Argentin, Nathalie" userId="2ce04fb0-8018-4a0c-9faf-29c9a02f5ad8" providerId="ADAL" clId="{510C79A2-B2EA-4088-B832-21AA1FDB2521}" dt="2022-03-29T16:01:38.272" v="204" actId="207"/>
          <ac:spMkLst>
            <pc:docMk/>
            <pc:sldMk cId="1910576750" sldId="285"/>
            <ac:spMk id="194" creationId="{00000000-0000-0000-0000-000000000000}"/>
          </ac:spMkLst>
        </pc:spChg>
      </pc:sldChg>
      <pc:sldChg chg="delSp modSp add">
        <pc:chgData name="Argentin, Nathalie" userId="2ce04fb0-8018-4a0c-9faf-29c9a02f5ad8" providerId="ADAL" clId="{510C79A2-B2EA-4088-B832-21AA1FDB2521}" dt="2022-04-03T07:54:37.938" v="3297" actId="20577"/>
        <pc:sldMkLst>
          <pc:docMk/>
          <pc:sldMk cId="362415889" sldId="287"/>
        </pc:sldMkLst>
        <pc:spChg chg="del">
          <ac:chgData name="Argentin, Nathalie" userId="2ce04fb0-8018-4a0c-9faf-29c9a02f5ad8" providerId="ADAL" clId="{510C79A2-B2EA-4088-B832-21AA1FDB2521}" dt="2022-04-03T07:54:24.542" v="3267" actId="478"/>
          <ac:spMkLst>
            <pc:docMk/>
            <pc:sldMk cId="362415889" sldId="287"/>
            <ac:spMk id="2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54:37.938" v="3297" actId="20577"/>
          <ac:spMkLst>
            <pc:docMk/>
            <pc:sldMk cId="362415889" sldId="287"/>
            <ac:spMk id="194" creationId="{00000000-0000-0000-0000-000000000000}"/>
          </ac:spMkLst>
        </pc:spChg>
      </pc:sldChg>
      <pc:sldChg chg="addSp modSp ord">
        <pc:chgData name="Argentin, Nathalie" userId="2ce04fb0-8018-4a0c-9faf-29c9a02f5ad8" providerId="ADAL" clId="{510C79A2-B2EA-4088-B832-21AA1FDB2521}" dt="2022-04-04T09:38:49.547" v="5399" actId="20577"/>
        <pc:sldMkLst>
          <pc:docMk/>
          <pc:sldMk cId="1434358985" sldId="288"/>
        </pc:sldMkLst>
        <pc:spChg chg="add mod">
          <ac:chgData name="Argentin, Nathalie" userId="2ce04fb0-8018-4a0c-9faf-29c9a02f5ad8" providerId="ADAL" clId="{510C79A2-B2EA-4088-B832-21AA1FDB2521}" dt="2022-04-03T14:49:11.385" v="5367" actId="1076"/>
          <ac:spMkLst>
            <pc:docMk/>
            <pc:sldMk cId="1434358985" sldId="288"/>
            <ac:spMk id="5" creationId="{086C1C2E-279A-4E10-9388-E5595F339325}"/>
          </ac:spMkLst>
        </pc:spChg>
        <pc:spChg chg="mod">
          <ac:chgData name="Argentin, Nathalie" userId="2ce04fb0-8018-4a0c-9faf-29c9a02f5ad8" providerId="ADAL" clId="{510C79A2-B2EA-4088-B832-21AA1FDB2521}" dt="2022-04-03T13:51:53.076" v="4562" actId="790"/>
          <ac:spMkLst>
            <pc:docMk/>
            <pc:sldMk cId="1434358985" sldId="288"/>
            <ac:spMk id="224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4T09:38:49.547" v="5399" actId="20577"/>
          <ac:spMkLst>
            <pc:docMk/>
            <pc:sldMk cId="1434358985" sldId="288"/>
            <ac:spMk id="225" creationId="{00000000-0000-0000-0000-000000000000}"/>
          </ac:spMkLst>
        </pc:spChg>
      </pc:sldChg>
      <pc:sldChg chg="modSp">
        <pc:chgData name="Argentin, Nathalie" userId="2ce04fb0-8018-4a0c-9faf-29c9a02f5ad8" providerId="ADAL" clId="{510C79A2-B2EA-4088-B832-21AA1FDB2521}" dt="2022-04-03T16:28:32.881" v="5394" actId="20577"/>
        <pc:sldMkLst>
          <pc:docMk/>
          <pc:sldMk cId="2562986092" sldId="290"/>
        </pc:sldMkLst>
        <pc:spChg chg="mod">
          <ac:chgData name="Argentin, Nathalie" userId="2ce04fb0-8018-4a0c-9faf-29c9a02f5ad8" providerId="ADAL" clId="{510C79A2-B2EA-4088-B832-21AA1FDB2521}" dt="2022-04-03T07:37:19.869" v="3149" actId="108"/>
          <ac:spMkLst>
            <pc:docMk/>
            <pc:sldMk cId="2562986092" sldId="290"/>
            <ac:spMk id="231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6:28:32.881" v="5394" actId="20577"/>
          <ac:spMkLst>
            <pc:docMk/>
            <pc:sldMk cId="2562986092" sldId="290"/>
            <ac:spMk id="232" creationId="{00000000-0000-0000-0000-000000000000}"/>
          </ac:spMkLst>
        </pc:spChg>
      </pc:sldChg>
      <pc:sldChg chg="addSp delSp modSp">
        <pc:chgData name="Argentin, Nathalie" userId="2ce04fb0-8018-4a0c-9faf-29c9a02f5ad8" providerId="ADAL" clId="{510C79A2-B2EA-4088-B832-21AA1FDB2521}" dt="2022-04-03T13:57:14.097" v="4765" actId="20577"/>
        <pc:sldMkLst>
          <pc:docMk/>
          <pc:sldMk cId="1334833075" sldId="294"/>
        </pc:sldMkLst>
        <pc:spChg chg="del mod">
          <ac:chgData name="Argentin, Nathalie" userId="2ce04fb0-8018-4a0c-9faf-29c9a02f5ad8" providerId="ADAL" clId="{510C79A2-B2EA-4088-B832-21AA1FDB2521}" dt="2022-04-03T10:06:28.245" v="3398" actId="478"/>
          <ac:spMkLst>
            <pc:docMk/>
            <pc:sldMk cId="1334833075" sldId="294"/>
            <ac:spMk id="5" creationId="{A94A9647-845C-4468-B275-F6B60196F631}"/>
          </ac:spMkLst>
        </pc:spChg>
        <pc:spChg chg="add del">
          <ac:chgData name="Argentin, Nathalie" userId="2ce04fb0-8018-4a0c-9faf-29c9a02f5ad8" providerId="ADAL" clId="{510C79A2-B2EA-4088-B832-21AA1FDB2521}" dt="2022-04-03T13:55:47.212" v="4566" actId="478"/>
          <ac:spMkLst>
            <pc:docMk/>
            <pc:sldMk cId="1334833075" sldId="294"/>
            <ac:spMk id="7" creationId="{D8AB367F-133C-4285-83BF-A7486D3B15A9}"/>
          </ac:spMkLst>
        </pc:spChg>
        <pc:spChg chg="mod">
          <ac:chgData name="Argentin, Nathalie" userId="2ce04fb0-8018-4a0c-9faf-29c9a02f5ad8" providerId="ADAL" clId="{510C79A2-B2EA-4088-B832-21AA1FDB2521}" dt="2022-04-03T10:05:58.300" v="3390" actId="20577"/>
          <ac:spMkLst>
            <pc:docMk/>
            <pc:sldMk cId="1334833075" sldId="294"/>
            <ac:spMk id="23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3:57:14.097" v="4765" actId="20577"/>
          <ac:spMkLst>
            <pc:docMk/>
            <pc:sldMk cId="1334833075" sldId="294"/>
            <ac:spMk id="239" creationId="{00000000-0000-0000-0000-000000000000}"/>
          </ac:spMkLst>
        </pc:spChg>
        <pc:picChg chg="add mod">
          <ac:chgData name="Argentin, Nathalie" userId="2ce04fb0-8018-4a0c-9faf-29c9a02f5ad8" providerId="ADAL" clId="{510C79A2-B2EA-4088-B832-21AA1FDB2521}" dt="2022-04-03T10:15:43.892" v="3627" actId="1076"/>
          <ac:picMkLst>
            <pc:docMk/>
            <pc:sldMk cId="1334833075" sldId="294"/>
            <ac:picMk id="1026" creationId="{1FBDC429-1D7D-45C7-9D93-8C673C4ECC11}"/>
          </ac:picMkLst>
        </pc:picChg>
      </pc:sldChg>
      <pc:sldChg chg="addSp delSp modSp">
        <pc:chgData name="Argentin, Nathalie" userId="2ce04fb0-8018-4a0c-9faf-29c9a02f5ad8" providerId="ADAL" clId="{510C79A2-B2EA-4088-B832-21AA1FDB2521}" dt="2022-04-03T14:11:52.637" v="5258" actId="1076"/>
        <pc:sldMkLst>
          <pc:docMk/>
          <pc:sldMk cId="2173087620" sldId="295"/>
        </pc:sldMkLst>
        <pc:spChg chg="mod">
          <ac:chgData name="Argentin, Nathalie" userId="2ce04fb0-8018-4a0c-9faf-29c9a02f5ad8" providerId="ADAL" clId="{510C79A2-B2EA-4088-B832-21AA1FDB2521}" dt="2022-04-01T17:03:53.044" v="1756" actId="20577"/>
          <ac:spMkLst>
            <pc:docMk/>
            <pc:sldMk cId="2173087620" sldId="295"/>
            <ac:spMk id="224" creationId="{00000000-0000-0000-0000-000000000000}"/>
          </ac:spMkLst>
        </pc:spChg>
        <pc:grpChg chg="del">
          <ac:chgData name="Argentin, Nathalie" userId="2ce04fb0-8018-4a0c-9faf-29c9a02f5ad8" providerId="ADAL" clId="{510C79A2-B2EA-4088-B832-21AA1FDB2521}" dt="2022-04-02T08:05:52.433" v="2660" actId="478"/>
          <ac:grpSpMkLst>
            <pc:docMk/>
            <pc:sldMk cId="2173087620" sldId="295"/>
            <ac:grpSpMk id="7" creationId="{288C75B0-D38A-4A7D-B3CE-EA5FCFDBFFB4}"/>
          </ac:grpSpMkLst>
        </pc:grpChg>
        <pc:picChg chg="add mod">
          <ac:chgData name="Argentin, Nathalie" userId="2ce04fb0-8018-4a0c-9faf-29c9a02f5ad8" providerId="ADAL" clId="{510C79A2-B2EA-4088-B832-21AA1FDB2521}" dt="2022-04-03T14:11:48.814" v="5256" actId="1076"/>
          <ac:picMkLst>
            <pc:docMk/>
            <pc:sldMk cId="2173087620" sldId="295"/>
            <ac:picMk id="2" creationId="{BD863DB7-E550-48F7-A059-41C0EC1BEC26}"/>
          </ac:picMkLst>
        </pc:picChg>
        <pc:picChg chg="del">
          <ac:chgData name="Argentin, Nathalie" userId="2ce04fb0-8018-4a0c-9faf-29c9a02f5ad8" providerId="ADAL" clId="{510C79A2-B2EA-4088-B832-21AA1FDB2521}" dt="2022-04-02T08:05:59.675" v="2664" actId="478"/>
          <ac:picMkLst>
            <pc:docMk/>
            <pc:sldMk cId="2173087620" sldId="295"/>
            <ac:picMk id="2" creationId="{EF9477DA-6A83-4A80-B541-1E1CD7A7F12E}"/>
          </ac:picMkLst>
        </pc:picChg>
        <pc:picChg chg="add mod">
          <ac:chgData name="Argentin, Nathalie" userId="2ce04fb0-8018-4a0c-9faf-29c9a02f5ad8" providerId="ADAL" clId="{510C79A2-B2EA-4088-B832-21AA1FDB2521}" dt="2022-04-03T14:10:43.586" v="5246" actId="1076"/>
          <ac:picMkLst>
            <pc:docMk/>
            <pc:sldMk cId="2173087620" sldId="295"/>
            <ac:picMk id="3" creationId="{E8EDBAD1-87D3-40E3-83FA-6D0A76E199DC}"/>
          </ac:picMkLst>
        </pc:picChg>
        <pc:picChg chg="add mod">
          <ac:chgData name="Argentin, Nathalie" userId="2ce04fb0-8018-4a0c-9faf-29c9a02f5ad8" providerId="ADAL" clId="{510C79A2-B2EA-4088-B832-21AA1FDB2521}" dt="2022-04-03T14:11:52.637" v="5258" actId="1076"/>
          <ac:picMkLst>
            <pc:docMk/>
            <pc:sldMk cId="2173087620" sldId="295"/>
            <ac:picMk id="4" creationId="{6AA59D6D-A61C-4516-8A07-328CE87716B5}"/>
          </ac:picMkLst>
        </pc:picChg>
        <pc:picChg chg="add del mod">
          <ac:chgData name="Argentin, Nathalie" userId="2ce04fb0-8018-4a0c-9faf-29c9a02f5ad8" providerId="ADAL" clId="{510C79A2-B2EA-4088-B832-21AA1FDB2521}" dt="2022-04-02T08:07:24.817" v="2672" actId="478"/>
          <ac:picMkLst>
            <pc:docMk/>
            <pc:sldMk cId="2173087620" sldId="295"/>
            <ac:picMk id="5" creationId="{00089D06-3691-426B-8FBA-4A35C722456C}"/>
          </ac:picMkLst>
        </pc:picChg>
        <pc:picChg chg="add mod">
          <ac:chgData name="Argentin, Nathalie" userId="2ce04fb0-8018-4a0c-9faf-29c9a02f5ad8" providerId="ADAL" clId="{510C79A2-B2EA-4088-B832-21AA1FDB2521}" dt="2022-04-03T14:11:35.404" v="5255" actId="1076"/>
          <ac:picMkLst>
            <pc:docMk/>
            <pc:sldMk cId="2173087620" sldId="295"/>
            <ac:picMk id="5" creationId="{8B83C64D-23C2-40BC-8D62-72FAAD6509DE}"/>
          </ac:picMkLst>
        </pc:picChg>
        <pc:picChg chg="del">
          <ac:chgData name="Argentin, Nathalie" userId="2ce04fb0-8018-4a0c-9faf-29c9a02f5ad8" providerId="ADAL" clId="{510C79A2-B2EA-4088-B832-21AA1FDB2521}" dt="2022-04-02T08:06:01.527" v="2665" actId="478"/>
          <ac:picMkLst>
            <pc:docMk/>
            <pc:sldMk cId="2173087620" sldId="295"/>
            <ac:picMk id="9" creationId="{0D4E4D41-06B4-46AC-B062-3957A3FD2D13}"/>
          </ac:picMkLst>
        </pc:picChg>
      </pc:sldChg>
      <pc:sldChg chg="add del">
        <pc:chgData name="Argentin, Nathalie" userId="2ce04fb0-8018-4a0c-9faf-29c9a02f5ad8" providerId="ADAL" clId="{510C79A2-B2EA-4088-B832-21AA1FDB2521}" dt="2022-04-03T07:37:01.811" v="3148" actId="2696"/>
        <pc:sldMkLst>
          <pc:docMk/>
          <pc:sldMk cId="2971566353" sldId="1344"/>
        </pc:sldMkLst>
      </pc:sldChg>
      <pc:sldChg chg="modSp">
        <pc:chgData name="Argentin, Nathalie" userId="2ce04fb0-8018-4a0c-9faf-29c9a02f5ad8" providerId="ADAL" clId="{510C79A2-B2EA-4088-B832-21AA1FDB2521}" dt="2022-04-01T11:29:18.445" v="292" actId="20577"/>
        <pc:sldMkLst>
          <pc:docMk/>
          <pc:sldMk cId="3603581341" sldId="1350"/>
        </pc:sldMkLst>
        <pc:spChg chg="mod">
          <ac:chgData name="Argentin, Nathalie" userId="2ce04fb0-8018-4a0c-9faf-29c9a02f5ad8" providerId="ADAL" clId="{510C79A2-B2EA-4088-B832-21AA1FDB2521}" dt="2022-04-01T11:29:10.552" v="290" actId="108"/>
          <ac:spMkLst>
            <pc:docMk/>
            <pc:sldMk cId="3603581341" sldId="1350"/>
            <ac:spMk id="231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1T11:29:18.445" v="292" actId="20577"/>
          <ac:spMkLst>
            <pc:docMk/>
            <pc:sldMk cId="3603581341" sldId="1350"/>
            <ac:spMk id="232" creationId="{00000000-0000-0000-0000-000000000000}"/>
          </ac:spMkLst>
        </pc:spChg>
      </pc:sldChg>
      <pc:sldChg chg="addSp delSp modSp add">
        <pc:chgData name="Argentin, Nathalie" userId="2ce04fb0-8018-4a0c-9faf-29c9a02f5ad8" providerId="ADAL" clId="{510C79A2-B2EA-4088-B832-21AA1FDB2521}" dt="2022-04-04T09:45:44.729" v="5516" actId="1035"/>
        <pc:sldMkLst>
          <pc:docMk/>
          <pc:sldMk cId="699067428" sldId="1351"/>
        </pc:sldMkLst>
        <pc:spChg chg="add mod">
          <ac:chgData name="Argentin, Nathalie" userId="2ce04fb0-8018-4a0c-9faf-29c9a02f5ad8" providerId="ADAL" clId="{510C79A2-B2EA-4088-B832-21AA1FDB2521}" dt="2022-04-03T14:47:44.123" v="5353" actId="1076"/>
          <ac:spMkLst>
            <pc:docMk/>
            <pc:sldMk cId="699067428" sldId="1351"/>
            <ac:spMk id="5" creationId="{ABE3D753-9E6D-42CE-AF29-242999FD6FFF}"/>
          </ac:spMkLst>
        </pc:spChg>
        <pc:spChg chg="add mod">
          <ac:chgData name="Argentin, Nathalie" userId="2ce04fb0-8018-4a0c-9faf-29c9a02f5ad8" providerId="ADAL" clId="{510C79A2-B2EA-4088-B832-21AA1FDB2521}" dt="2022-04-04T09:45:29.236" v="5507" actId="1035"/>
          <ac:spMkLst>
            <pc:docMk/>
            <pc:sldMk cId="699067428" sldId="1351"/>
            <ac:spMk id="6" creationId="{63A5A348-C33D-4056-8FB1-3D9CC80A6910}"/>
          </ac:spMkLst>
        </pc:spChg>
        <pc:spChg chg="add mod">
          <ac:chgData name="Argentin, Nathalie" userId="2ce04fb0-8018-4a0c-9faf-29c9a02f5ad8" providerId="ADAL" clId="{510C79A2-B2EA-4088-B832-21AA1FDB2521}" dt="2022-04-04T09:45:29.236" v="5507" actId="1035"/>
          <ac:spMkLst>
            <pc:docMk/>
            <pc:sldMk cId="699067428" sldId="1351"/>
            <ac:spMk id="7" creationId="{F7E122F0-9B48-4EC5-AED3-2B53B501DDCC}"/>
          </ac:spMkLst>
        </pc:spChg>
        <pc:spChg chg="mod">
          <ac:chgData name="Argentin, Nathalie" userId="2ce04fb0-8018-4a0c-9faf-29c9a02f5ad8" providerId="ADAL" clId="{510C79A2-B2EA-4088-B832-21AA1FDB2521}" dt="2022-04-03T14:32:02.321" v="5313" actId="790"/>
          <ac:spMkLst>
            <pc:docMk/>
            <pc:sldMk cId="699067428" sldId="1351"/>
            <ac:spMk id="13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4T09:45:44.729" v="5516" actId="1035"/>
          <ac:spMkLst>
            <pc:docMk/>
            <pc:sldMk cId="699067428" sldId="1351"/>
            <ac:spMk id="140" creationId="{00000000-0000-0000-0000-000000000000}"/>
          </ac:spMkLst>
        </pc:spChg>
        <pc:picChg chg="del mod">
          <ac:chgData name="Argentin, Nathalie" userId="2ce04fb0-8018-4a0c-9faf-29c9a02f5ad8" providerId="ADAL" clId="{510C79A2-B2EA-4088-B832-21AA1FDB2521}" dt="2022-03-17T08:42:41.661" v="156" actId="478"/>
          <ac:picMkLst>
            <pc:docMk/>
            <pc:sldMk cId="699067428" sldId="1351"/>
            <ac:picMk id="1026" creationId="{9DF0DE0F-BF5F-4029-923E-7AF923366169}"/>
          </ac:picMkLst>
        </pc:picChg>
      </pc:sldChg>
      <pc:sldChg chg="delSp modSp add">
        <pc:chgData name="Argentin, Nathalie" userId="2ce04fb0-8018-4a0c-9faf-29c9a02f5ad8" providerId="ADAL" clId="{510C79A2-B2EA-4088-B832-21AA1FDB2521}" dt="2022-04-03T14:04:50.133" v="5236" actId="20577"/>
        <pc:sldMkLst>
          <pc:docMk/>
          <pc:sldMk cId="3104753204" sldId="1352"/>
        </pc:sldMkLst>
        <pc:spChg chg="mod">
          <ac:chgData name="Argentin, Nathalie" userId="2ce04fb0-8018-4a0c-9faf-29c9a02f5ad8" providerId="ADAL" clId="{510C79A2-B2EA-4088-B832-21AA1FDB2521}" dt="2022-04-03T14:04:50.133" v="5236" actId="20577"/>
          <ac:spMkLst>
            <pc:docMk/>
            <pc:sldMk cId="3104753204" sldId="1352"/>
            <ac:spMk id="2" creationId="{24462701-A818-40DC-8618-9C3214746A39}"/>
          </ac:spMkLst>
        </pc:spChg>
        <pc:spChg chg="del mod">
          <ac:chgData name="Argentin, Nathalie" userId="2ce04fb0-8018-4a0c-9faf-29c9a02f5ad8" providerId="ADAL" clId="{510C79A2-B2EA-4088-B832-21AA1FDB2521}" dt="2022-04-01T16:32:55.693" v="613" actId="478"/>
          <ac:spMkLst>
            <pc:docMk/>
            <pc:sldMk cId="3104753204" sldId="1352"/>
            <ac:spMk id="4" creationId="{152F421E-79C1-4AF9-B9E9-AD33A3723C7D}"/>
          </ac:spMkLst>
        </pc:spChg>
        <pc:spChg chg="mod">
          <ac:chgData name="Argentin, Nathalie" userId="2ce04fb0-8018-4a0c-9faf-29c9a02f5ad8" providerId="ADAL" clId="{510C79A2-B2EA-4088-B832-21AA1FDB2521}" dt="2022-04-01T16:32:53.229" v="611" actId="1076"/>
          <ac:spMkLst>
            <pc:docMk/>
            <pc:sldMk cId="3104753204" sldId="1352"/>
            <ac:spMk id="5" creationId="{CD06045C-64DF-404C-951C-11AEF4504FA5}"/>
          </ac:spMkLst>
        </pc:spChg>
      </pc:sldChg>
      <pc:sldChg chg="modSp add">
        <pc:chgData name="Argentin, Nathalie" userId="2ce04fb0-8018-4a0c-9faf-29c9a02f5ad8" providerId="ADAL" clId="{510C79A2-B2EA-4088-B832-21AA1FDB2521}" dt="2022-04-01T16:57:42.189" v="1663" actId="1076"/>
        <pc:sldMkLst>
          <pc:docMk/>
          <pc:sldMk cId="3884847301" sldId="1353"/>
        </pc:sldMkLst>
        <pc:spChg chg="mod">
          <ac:chgData name="Argentin, Nathalie" userId="2ce04fb0-8018-4a0c-9faf-29c9a02f5ad8" providerId="ADAL" clId="{510C79A2-B2EA-4088-B832-21AA1FDB2521}" dt="2022-04-01T16:34:11.443" v="635" actId="6549"/>
          <ac:spMkLst>
            <pc:docMk/>
            <pc:sldMk cId="3884847301" sldId="1353"/>
            <ac:spMk id="2" creationId="{24462701-A818-40DC-8618-9C3214746A39}"/>
          </ac:spMkLst>
        </pc:spChg>
        <pc:spChg chg="mod">
          <ac:chgData name="Argentin, Nathalie" userId="2ce04fb0-8018-4a0c-9faf-29c9a02f5ad8" providerId="ADAL" clId="{510C79A2-B2EA-4088-B832-21AA1FDB2521}" dt="2022-04-01T16:57:42.189" v="1663" actId="1076"/>
          <ac:spMkLst>
            <pc:docMk/>
            <pc:sldMk cId="3884847301" sldId="1353"/>
            <ac:spMk id="5" creationId="{CD06045C-64DF-404C-951C-11AEF4504FA5}"/>
          </ac:spMkLst>
        </pc:spChg>
      </pc:sldChg>
      <pc:sldChg chg="addSp modSp add">
        <pc:chgData name="Argentin, Nathalie" userId="2ce04fb0-8018-4a0c-9faf-29c9a02f5ad8" providerId="ADAL" clId="{510C79A2-B2EA-4088-B832-21AA1FDB2521}" dt="2022-04-03T13:51:18.092" v="4559" actId="20577"/>
        <pc:sldMkLst>
          <pc:docMk/>
          <pc:sldMk cId="1178139432" sldId="1354"/>
        </pc:sldMkLst>
        <pc:spChg chg="add mod">
          <ac:chgData name="Argentin, Nathalie" userId="2ce04fb0-8018-4a0c-9faf-29c9a02f5ad8" providerId="ADAL" clId="{510C79A2-B2EA-4088-B832-21AA1FDB2521}" dt="2022-04-01T17:01:17.522" v="1686" actId="6549"/>
          <ac:spMkLst>
            <pc:docMk/>
            <pc:sldMk cId="1178139432" sldId="1354"/>
            <ac:spMk id="6" creationId="{279CF296-BC84-4E80-A777-FD2014BDEC92}"/>
          </ac:spMkLst>
        </pc:spChg>
        <pc:spChg chg="add mod">
          <ac:chgData name="Argentin, Nathalie" userId="2ce04fb0-8018-4a0c-9faf-29c9a02f5ad8" providerId="ADAL" clId="{510C79A2-B2EA-4088-B832-21AA1FDB2521}" dt="2022-03-29T16:06:13.267" v="255" actId="1036"/>
          <ac:spMkLst>
            <pc:docMk/>
            <pc:sldMk cId="1178139432" sldId="1354"/>
            <ac:spMk id="8" creationId="{D6C714F1-67F8-4E56-9E05-7C115F552E9D}"/>
          </ac:spMkLst>
        </pc:spChg>
        <pc:spChg chg="mod">
          <ac:chgData name="Argentin, Nathalie" userId="2ce04fb0-8018-4a0c-9faf-29c9a02f5ad8" providerId="ADAL" clId="{510C79A2-B2EA-4088-B832-21AA1FDB2521}" dt="2022-04-03T13:51:18.092" v="4559" actId="20577"/>
          <ac:spMkLst>
            <pc:docMk/>
            <pc:sldMk cId="1178139432" sldId="1354"/>
            <ac:spMk id="21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3:29:40.530" v="3742" actId="20577"/>
          <ac:spMkLst>
            <pc:docMk/>
            <pc:sldMk cId="1178139432" sldId="1354"/>
            <ac:spMk id="220" creationId="{00000000-0000-0000-0000-000000000000}"/>
          </ac:spMkLst>
        </pc:spChg>
      </pc:sldChg>
      <pc:sldChg chg="addSp modSp add del ord">
        <pc:chgData name="Argentin, Nathalie" userId="2ce04fb0-8018-4a0c-9faf-29c9a02f5ad8" providerId="ADAL" clId="{510C79A2-B2EA-4088-B832-21AA1FDB2521}" dt="2022-04-03T14:48:56.786" v="5366" actId="1076"/>
        <pc:sldMkLst>
          <pc:docMk/>
          <pc:sldMk cId="0" sldId="1355"/>
        </pc:sldMkLst>
        <pc:spChg chg="mod">
          <ac:chgData name="Argentin, Nathalie" userId="2ce04fb0-8018-4a0c-9faf-29c9a02f5ad8" providerId="ADAL" clId="{510C79A2-B2EA-4088-B832-21AA1FDB2521}" dt="2022-04-01T17:03:28.878" v="1740" actId="20577"/>
          <ac:spMkLst>
            <pc:docMk/>
            <pc:sldMk cId="0" sldId="1355"/>
            <ac:spMk id="127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48:52.280" v="5365" actId="1036"/>
          <ac:spMkLst>
            <pc:docMk/>
            <pc:sldMk cId="0" sldId="1355"/>
            <ac:spMk id="12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48:56.786" v="5366" actId="1076"/>
          <ac:spMkLst>
            <pc:docMk/>
            <pc:sldMk cId="0" sldId="1355"/>
            <ac:spMk id="133" creationId="{00000000-0000-0000-0000-000000000000}"/>
          </ac:spMkLst>
        </pc:spChg>
        <pc:grpChg chg="add mod">
          <ac:chgData name="Argentin, Nathalie" userId="2ce04fb0-8018-4a0c-9faf-29c9a02f5ad8" providerId="ADAL" clId="{510C79A2-B2EA-4088-B832-21AA1FDB2521}" dt="2022-04-03T14:47:36.811" v="5347" actId="164"/>
          <ac:grpSpMkLst>
            <pc:docMk/>
            <pc:sldMk cId="0" sldId="1355"/>
            <ac:grpSpMk id="2" creationId="{C176B7BF-EE89-4FF7-B5D8-C43BF7D73D53}"/>
          </ac:grpSpMkLst>
        </pc:grpChg>
        <pc:grpChg chg="add mod">
          <ac:chgData name="Argentin, Nathalie" userId="2ce04fb0-8018-4a0c-9faf-29c9a02f5ad8" providerId="ADAL" clId="{510C79A2-B2EA-4088-B832-21AA1FDB2521}" dt="2022-04-03T14:47:35.317" v="5344" actId="164"/>
          <ac:grpSpMkLst>
            <pc:docMk/>
            <pc:sldMk cId="0" sldId="1355"/>
            <ac:grpSpMk id="3" creationId="{0812032E-FFF3-4B56-9C9E-057C0720D325}"/>
          </ac:grpSpMkLst>
        </pc:grpChg>
        <pc:grpChg chg="add mod">
          <ac:chgData name="Argentin, Nathalie" userId="2ce04fb0-8018-4a0c-9faf-29c9a02f5ad8" providerId="ADAL" clId="{510C79A2-B2EA-4088-B832-21AA1FDB2521}" dt="2022-04-03T14:48:22.014" v="5359" actId="1076"/>
          <ac:grpSpMkLst>
            <pc:docMk/>
            <pc:sldMk cId="0" sldId="1355"/>
            <ac:grpSpMk id="4" creationId="{DE171483-248F-4E0E-B3E6-B75D223D3811}"/>
          </ac:grpSpMkLst>
        </pc:grpChg>
        <pc:grpChg chg="add mod">
          <ac:chgData name="Argentin, Nathalie" userId="2ce04fb0-8018-4a0c-9faf-29c9a02f5ad8" providerId="ADAL" clId="{510C79A2-B2EA-4088-B832-21AA1FDB2521}" dt="2022-04-03T14:47:35.878" v="5345" actId="571"/>
          <ac:grpSpMkLst>
            <pc:docMk/>
            <pc:sldMk cId="0" sldId="1355"/>
            <ac:grpSpMk id="13" creationId="{D2073B1F-93F5-490D-876C-697F5DF97050}"/>
          </ac:grpSpMkLst>
        </pc:grpChg>
        <pc:picChg chg="add mod">
          <ac:chgData name="Argentin, Nathalie" userId="2ce04fb0-8018-4a0c-9faf-29c9a02f5ad8" providerId="ADAL" clId="{510C79A2-B2EA-4088-B832-21AA1FDB2521}" dt="2022-04-03T14:47:35.878" v="5345" actId="571"/>
          <ac:picMkLst>
            <pc:docMk/>
            <pc:sldMk cId="0" sldId="1355"/>
            <ac:picMk id="12" creationId="{E7E9FAFC-ABAB-49A9-81DA-183B2CA5C45C}"/>
          </ac:picMkLst>
        </pc:picChg>
        <pc:picChg chg="mod">
          <ac:chgData name="Argentin, Nathalie" userId="2ce04fb0-8018-4a0c-9faf-29c9a02f5ad8" providerId="ADAL" clId="{510C79A2-B2EA-4088-B832-21AA1FDB2521}" dt="2022-04-03T14:48:08.881" v="5358" actId="164"/>
          <ac:picMkLst>
            <pc:docMk/>
            <pc:sldMk cId="0" sldId="1355"/>
            <ac:picMk id="129" creationId="{00000000-0000-0000-0000-000000000000}"/>
          </ac:picMkLst>
        </pc:picChg>
        <pc:picChg chg="mod">
          <ac:chgData name="Argentin, Nathalie" userId="2ce04fb0-8018-4a0c-9faf-29c9a02f5ad8" providerId="ADAL" clId="{510C79A2-B2EA-4088-B832-21AA1FDB2521}" dt="2022-04-03T14:48:08.881" v="5358" actId="164"/>
          <ac:picMkLst>
            <pc:docMk/>
            <pc:sldMk cId="0" sldId="1355"/>
            <ac:picMk id="130" creationId="{00000000-0000-0000-0000-000000000000}"/>
          </ac:picMkLst>
        </pc:picChg>
        <pc:picChg chg="mod">
          <ac:chgData name="Argentin, Nathalie" userId="2ce04fb0-8018-4a0c-9faf-29c9a02f5ad8" providerId="ADAL" clId="{510C79A2-B2EA-4088-B832-21AA1FDB2521}" dt="2022-04-03T14:48:08.881" v="5358" actId="164"/>
          <ac:picMkLst>
            <pc:docMk/>
            <pc:sldMk cId="0" sldId="1355"/>
            <ac:picMk id="131" creationId="{00000000-0000-0000-0000-000000000000}"/>
          </ac:picMkLst>
        </pc:picChg>
        <pc:picChg chg="mod">
          <ac:chgData name="Argentin, Nathalie" userId="2ce04fb0-8018-4a0c-9faf-29c9a02f5ad8" providerId="ADAL" clId="{510C79A2-B2EA-4088-B832-21AA1FDB2521}" dt="2022-04-03T14:48:08.881" v="5358" actId="164"/>
          <ac:picMkLst>
            <pc:docMk/>
            <pc:sldMk cId="0" sldId="1355"/>
            <ac:picMk id="132" creationId="{00000000-0000-0000-0000-000000000000}"/>
          </ac:picMkLst>
        </pc:picChg>
        <pc:picChg chg="mod">
          <ac:chgData name="Argentin, Nathalie" userId="2ce04fb0-8018-4a0c-9faf-29c9a02f5ad8" providerId="ADAL" clId="{510C79A2-B2EA-4088-B832-21AA1FDB2521}" dt="2022-04-03T14:48:08.881" v="5358" actId="164"/>
          <ac:picMkLst>
            <pc:docMk/>
            <pc:sldMk cId="0" sldId="1355"/>
            <ac:picMk id="134" creationId="{00000000-0000-0000-0000-000000000000}"/>
          </ac:picMkLst>
        </pc:picChg>
      </pc:sldChg>
      <pc:sldChg chg="add ord">
        <pc:chgData name="Argentin, Nathalie" userId="2ce04fb0-8018-4a0c-9faf-29c9a02f5ad8" providerId="ADAL" clId="{510C79A2-B2EA-4088-B832-21AA1FDB2521}" dt="2022-04-01T11:28:00.443" v="289"/>
        <pc:sldMkLst>
          <pc:docMk/>
          <pc:sldMk cId="3501246693" sldId="1356"/>
        </pc:sldMkLst>
      </pc:sldChg>
      <pc:sldChg chg="addSp delSp modSp add ord">
        <pc:chgData name="Argentin, Nathalie" userId="2ce04fb0-8018-4a0c-9faf-29c9a02f5ad8" providerId="ADAL" clId="{510C79A2-B2EA-4088-B832-21AA1FDB2521}" dt="2022-04-04T09:14:15.062" v="5396" actId="20577"/>
        <pc:sldMkLst>
          <pc:docMk/>
          <pc:sldMk cId="823498146" sldId="1357"/>
        </pc:sldMkLst>
        <pc:spChg chg="mod">
          <ac:chgData name="Argentin, Nathalie" userId="2ce04fb0-8018-4a0c-9faf-29c9a02f5ad8" providerId="ADAL" clId="{510C79A2-B2EA-4088-B832-21AA1FDB2521}" dt="2022-04-01T16:59:34.383" v="1675" actId="20577"/>
          <ac:spMkLst>
            <pc:docMk/>
            <pc:sldMk cId="823498146" sldId="1357"/>
            <ac:spMk id="2" creationId="{915D902C-B246-4DCE-9CE7-75570F84416F}"/>
          </ac:spMkLst>
        </pc:spChg>
        <pc:spChg chg="del mod">
          <ac:chgData name="Argentin, Nathalie" userId="2ce04fb0-8018-4a0c-9faf-29c9a02f5ad8" providerId="ADAL" clId="{510C79A2-B2EA-4088-B832-21AA1FDB2521}" dt="2022-04-01T08:56:17.031" v="274" actId="478"/>
          <ac:spMkLst>
            <pc:docMk/>
            <pc:sldMk cId="823498146" sldId="1357"/>
            <ac:spMk id="6" creationId="{A657F45F-1791-45CC-B474-651D73EE3664}"/>
          </ac:spMkLst>
        </pc:spChg>
        <pc:spChg chg="add mod">
          <ac:chgData name="Argentin, Nathalie" userId="2ce04fb0-8018-4a0c-9faf-29c9a02f5ad8" providerId="ADAL" clId="{510C79A2-B2EA-4088-B832-21AA1FDB2521}" dt="2022-04-04T09:14:15.062" v="5396" actId="20577"/>
          <ac:spMkLst>
            <pc:docMk/>
            <pc:sldMk cId="823498146" sldId="1357"/>
            <ac:spMk id="7" creationId="{89331F50-AA8B-4737-A70B-9A7D7646BB0A}"/>
          </ac:spMkLst>
        </pc:spChg>
      </pc:sldChg>
      <pc:sldChg chg="addSp delSp modSp add">
        <pc:chgData name="Argentin, Nathalie" userId="2ce04fb0-8018-4a0c-9faf-29c9a02f5ad8" providerId="ADAL" clId="{510C79A2-B2EA-4088-B832-21AA1FDB2521}" dt="2022-04-02T08:36:38.068" v="3119" actId="14100"/>
        <pc:sldMkLst>
          <pc:docMk/>
          <pc:sldMk cId="2448299122" sldId="1358"/>
        </pc:sldMkLst>
        <pc:spChg chg="mod">
          <ac:chgData name="Argentin, Nathalie" userId="2ce04fb0-8018-4a0c-9faf-29c9a02f5ad8" providerId="ADAL" clId="{510C79A2-B2EA-4088-B832-21AA1FDB2521}" dt="2022-04-02T08:19:46.068" v="2823" actId="1037"/>
          <ac:spMkLst>
            <pc:docMk/>
            <pc:sldMk cId="2448299122" sldId="1358"/>
            <ac:spMk id="2" creationId="{24462701-A818-40DC-8618-9C3214746A39}"/>
          </ac:spMkLst>
        </pc:spChg>
        <pc:spChg chg="del mod">
          <ac:chgData name="Argentin, Nathalie" userId="2ce04fb0-8018-4a0c-9faf-29c9a02f5ad8" providerId="ADAL" clId="{510C79A2-B2EA-4088-B832-21AA1FDB2521}" dt="2022-04-01T16:57:50.033" v="1664" actId="478"/>
          <ac:spMkLst>
            <pc:docMk/>
            <pc:sldMk cId="2448299122" sldId="1358"/>
            <ac:spMk id="5" creationId="{CD06045C-64DF-404C-951C-11AEF4504FA5}"/>
          </ac:spMkLst>
        </pc:spChg>
        <pc:spChg chg="add mod">
          <ac:chgData name="Argentin, Nathalie" userId="2ce04fb0-8018-4a0c-9faf-29c9a02f5ad8" providerId="ADAL" clId="{510C79A2-B2EA-4088-B832-21AA1FDB2521}" dt="2022-04-01T16:57:53.413" v="1667" actId="20577"/>
          <ac:spMkLst>
            <pc:docMk/>
            <pc:sldMk cId="2448299122" sldId="1358"/>
            <ac:spMk id="6" creationId="{0A3B264B-5F76-43E9-A08C-094707054CBF}"/>
          </ac:spMkLst>
        </pc:spChg>
        <pc:picChg chg="add mod">
          <ac:chgData name="Argentin, Nathalie" userId="2ce04fb0-8018-4a0c-9faf-29c9a02f5ad8" providerId="ADAL" clId="{510C79A2-B2EA-4088-B832-21AA1FDB2521}" dt="2022-04-02T08:36:38.068" v="3119" actId="14100"/>
          <ac:picMkLst>
            <pc:docMk/>
            <pc:sldMk cId="2448299122" sldId="1358"/>
            <ac:picMk id="4" creationId="{E838BCA1-C8C6-4751-935E-02FBB57D631E}"/>
          </ac:picMkLst>
        </pc:picChg>
      </pc:sldChg>
      <pc:sldChg chg="addSp delSp modSp add del">
        <pc:chgData name="Argentin, Nathalie" userId="2ce04fb0-8018-4a0c-9faf-29c9a02f5ad8" providerId="ADAL" clId="{510C79A2-B2EA-4088-B832-21AA1FDB2521}" dt="2022-04-03T14:30:26.320" v="5310" actId="2696"/>
        <pc:sldMkLst>
          <pc:docMk/>
          <pc:sldMk cId="1966882221" sldId="1359"/>
        </pc:sldMkLst>
        <pc:spChg chg="mod">
          <ac:chgData name="Argentin, Nathalie" userId="2ce04fb0-8018-4a0c-9faf-29c9a02f5ad8" providerId="ADAL" clId="{510C79A2-B2EA-4088-B832-21AA1FDB2521}" dt="2022-04-03T14:26:40.892" v="5284" actId="20577"/>
          <ac:spMkLst>
            <pc:docMk/>
            <pc:sldMk cId="1966882221" sldId="1359"/>
            <ac:spMk id="13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27:36.208" v="5298" actId="20577"/>
          <ac:spMkLst>
            <pc:docMk/>
            <pc:sldMk cId="1966882221" sldId="1359"/>
            <ac:spMk id="140" creationId="{00000000-0000-0000-0000-000000000000}"/>
          </ac:spMkLst>
        </pc:spChg>
        <pc:picChg chg="add del">
          <ac:chgData name="Argentin, Nathalie" userId="2ce04fb0-8018-4a0c-9faf-29c9a02f5ad8" providerId="ADAL" clId="{510C79A2-B2EA-4088-B832-21AA1FDB2521}" dt="2022-04-02T08:03:17.719" v="2648" actId="478"/>
          <ac:picMkLst>
            <pc:docMk/>
            <pc:sldMk cId="1966882221" sldId="1359"/>
            <ac:picMk id="2" creationId="{A4E5FDE9-9189-47BF-8D6E-98A5917059BB}"/>
          </ac:picMkLst>
        </pc:picChg>
        <pc:picChg chg="add del mod">
          <ac:chgData name="Argentin, Nathalie" userId="2ce04fb0-8018-4a0c-9faf-29c9a02f5ad8" providerId="ADAL" clId="{510C79A2-B2EA-4088-B832-21AA1FDB2521}" dt="2022-04-02T08:03:01.989" v="2646" actId="478"/>
          <ac:picMkLst>
            <pc:docMk/>
            <pc:sldMk cId="1966882221" sldId="1359"/>
            <ac:picMk id="6" creationId="{2778315F-8326-4DA5-B09C-C0E884217F6C}"/>
          </ac:picMkLst>
        </pc:picChg>
      </pc:sldChg>
      <pc:sldChg chg="addSp delSp modSp add">
        <pc:chgData name="Argentin, Nathalie" userId="2ce04fb0-8018-4a0c-9faf-29c9a02f5ad8" providerId="ADAL" clId="{510C79A2-B2EA-4088-B832-21AA1FDB2521}" dt="2022-04-03T14:28:28.151" v="5309" actId="1076"/>
        <pc:sldMkLst>
          <pc:docMk/>
          <pc:sldMk cId="2146457132" sldId="1360"/>
        </pc:sldMkLst>
        <pc:spChg chg="add del mod">
          <ac:chgData name="Argentin, Nathalie" userId="2ce04fb0-8018-4a0c-9faf-29c9a02f5ad8" providerId="ADAL" clId="{510C79A2-B2EA-4088-B832-21AA1FDB2521}" dt="2022-04-02T08:03:30.874" v="2652" actId="478"/>
          <ac:spMkLst>
            <pc:docMk/>
            <pc:sldMk cId="2146457132" sldId="1360"/>
            <ac:spMk id="4" creationId="{F307FBF7-BB2B-48B4-B5EA-7CA420F3CD10}"/>
          </ac:spMkLst>
        </pc:spChg>
        <pc:spChg chg="add mod">
          <ac:chgData name="Argentin, Nathalie" userId="2ce04fb0-8018-4a0c-9faf-29c9a02f5ad8" providerId="ADAL" clId="{510C79A2-B2EA-4088-B832-21AA1FDB2521}" dt="2022-04-03T14:28:17.342" v="5307" actId="1076"/>
          <ac:spMkLst>
            <pc:docMk/>
            <pc:sldMk cId="2146457132" sldId="1360"/>
            <ac:spMk id="8" creationId="{403B8BCE-3520-44F1-856E-195625101059}"/>
          </ac:spMkLst>
        </pc:spChg>
        <pc:spChg chg="mod">
          <ac:chgData name="Argentin, Nathalie" userId="2ce04fb0-8018-4a0c-9faf-29c9a02f5ad8" providerId="ADAL" clId="{510C79A2-B2EA-4088-B832-21AA1FDB2521}" dt="2022-04-02T08:11:20.512" v="2687" actId="20577"/>
          <ac:spMkLst>
            <pc:docMk/>
            <pc:sldMk cId="2146457132" sldId="1360"/>
            <ac:spMk id="139" creationId="{00000000-0000-0000-0000-000000000000}"/>
          </ac:spMkLst>
        </pc:spChg>
        <pc:spChg chg="del">
          <ac:chgData name="Argentin, Nathalie" userId="2ce04fb0-8018-4a0c-9faf-29c9a02f5ad8" providerId="ADAL" clId="{510C79A2-B2EA-4088-B832-21AA1FDB2521}" dt="2022-04-02T08:03:27.514" v="2651" actId="478"/>
          <ac:spMkLst>
            <pc:docMk/>
            <pc:sldMk cId="2146457132" sldId="1360"/>
            <ac:spMk id="140" creationId="{00000000-0000-0000-0000-000000000000}"/>
          </ac:spMkLst>
        </pc:spChg>
        <pc:picChg chg="del mod">
          <ac:chgData name="Argentin, Nathalie" userId="2ce04fb0-8018-4a0c-9faf-29c9a02f5ad8" providerId="ADAL" clId="{510C79A2-B2EA-4088-B832-21AA1FDB2521}" dt="2022-04-02T08:05:07.266" v="2656" actId="478"/>
          <ac:picMkLst>
            <pc:docMk/>
            <pc:sldMk cId="2146457132" sldId="1360"/>
            <ac:picMk id="2" creationId="{A4E5FDE9-9189-47BF-8D6E-98A5917059BB}"/>
          </ac:picMkLst>
        </pc:picChg>
        <pc:picChg chg="add mod">
          <ac:chgData name="Argentin, Nathalie" userId="2ce04fb0-8018-4a0c-9faf-29c9a02f5ad8" providerId="ADAL" clId="{510C79A2-B2EA-4088-B832-21AA1FDB2521}" dt="2022-04-03T14:28:28.151" v="5309" actId="1076"/>
          <ac:picMkLst>
            <pc:docMk/>
            <pc:sldMk cId="2146457132" sldId="1360"/>
            <ac:picMk id="5" creationId="{C4AC1AC7-AC63-43F2-BBB5-463DC6790B0C}"/>
          </ac:picMkLst>
        </pc:picChg>
        <pc:picChg chg="add mod">
          <ac:chgData name="Argentin, Nathalie" userId="2ce04fb0-8018-4a0c-9faf-29c9a02f5ad8" providerId="ADAL" clId="{510C79A2-B2EA-4088-B832-21AA1FDB2521}" dt="2022-04-03T14:28:03.477" v="5304" actId="1076"/>
          <ac:picMkLst>
            <pc:docMk/>
            <pc:sldMk cId="2146457132" sldId="1360"/>
            <ac:picMk id="6" creationId="{C4DC11F4-8D41-40FA-9D47-B1CAC86AC14E}"/>
          </ac:picMkLst>
        </pc:picChg>
        <pc:picChg chg="add mod">
          <ac:chgData name="Argentin, Nathalie" userId="2ce04fb0-8018-4a0c-9faf-29c9a02f5ad8" providerId="ADAL" clId="{510C79A2-B2EA-4088-B832-21AA1FDB2521}" dt="2022-04-03T14:28:22.943" v="5308" actId="14100"/>
          <ac:picMkLst>
            <pc:docMk/>
            <pc:sldMk cId="2146457132" sldId="1360"/>
            <ac:picMk id="7" creationId="{9261A12D-48AC-463D-8938-32E2E700F8AF}"/>
          </ac:picMkLst>
        </pc:picChg>
      </pc:sldChg>
      <pc:sldChg chg="addSp delSp modSp add">
        <pc:chgData name="Argentin, Nathalie" userId="2ce04fb0-8018-4a0c-9faf-29c9a02f5ad8" providerId="ADAL" clId="{510C79A2-B2EA-4088-B832-21AA1FDB2521}" dt="2022-04-02T08:27:49.408" v="2915" actId="20577"/>
        <pc:sldMkLst>
          <pc:docMk/>
          <pc:sldMk cId="1483094812" sldId="1362"/>
        </pc:sldMkLst>
        <pc:spChg chg="del mod">
          <ac:chgData name="Argentin, Nathalie" userId="2ce04fb0-8018-4a0c-9faf-29c9a02f5ad8" providerId="ADAL" clId="{510C79A2-B2EA-4088-B832-21AA1FDB2521}" dt="2022-04-02T08:27:05.215" v="2900" actId="478"/>
          <ac:spMkLst>
            <pc:docMk/>
            <pc:sldMk cId="1483094812" sldId="1362"/>
            <ac:spMk id="5" creationId="{A94A9647-845C-4468-B275-F6B60196F631}"/>
          </ac:spMkLst>
        </pc:spChg>
        <pc:spChg chg="add">
          <ac:chgData name="Argentin, Nathalie" userId="2ce04fb0-8018-4a0c-9faf-29c9a02f5ad8" providerId="ADAL" clId="{510C79A2-B2EA-4088-B832-21AA1FDB2521}" dt="2022-04-02T08:27:03.215" v="2898"/>
          <ac:spMkLst>
            <pc:docMk/>
            <pc:sldMk cId="1483094812" sldId="1362"/>
            <ac:spMk id="7" creationId="{016834DF-7828-4FAE-B04F-3014AA7C3474}"/>
          </ac:spMkLst>
        </pc:spChg>
        <pc:spChg chg="del mod">
          <ac:chgData name="Argentin, Nathalie" userId="2ce04fb0-8018-4a0c-9faf-29c9a02f5ad8" providerId="ADAL" clId="{510C79A2-B2EA-4088-B832-21AA1FDB2521}" dt="2022-04-02T08:27:02.756" v="2897" actId="478"/>
          <ac:spMkLst>
            <pc:docMk/>
            <pc:sldMk cId="1483094812" sldId="1362"/>
            <ac:spMk id="23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2T08:27:49.408" v="2915" actId="20577"/>
          <ac:spMkLst>
            <pc:docMk/>
            <pc:sldMk cId="1483094812" sldId="1362"/>
            <ac:spMk id="239" creationId="{00000000-0000-0000-0000-000000000000}"/>
          </ac:spMkLst>
        </pc:spChg>
        <pc:picChg chg="del">
          <ac:chgData name="Argentin, Nathalie" userId="2ce04fb0-8018-4a0c-9faf-29c9a02f5ad8" providerId="ADAL" clId="{510C79A2-B2EA-4088-B832-21AA1FDB2521}" dt="2022-04-02T08:26:59.713" v="2895" actId="478"/>
          <ac:picMkLst>
            <pc:docMk/>
            <pc:sldMk cId="1483094812" sldId="1362"/>
            <ac:picMk id="1026" creationId="{1FBDC429-1D7D-45C7-9D93-8C673C4ECC11}"/>
          </ac:picMkLst>
        </pc:picChg>
      </pc:sldChg>
      <pc:sldChg chg="addSp delSp modSp add">
        <pc:chgData name="Argentin, Nathalie" userId="2ce04fb0-8018-4a0c-9faf-29c9a02f5ad8" providerId="ADAL" clId="{510C79A2-B2EA-4088-B832-21AA1FDB2521}" dt="2022-04-02T08:36:01.256" v="3118" actId="1038"/>
        <pc:sldMkLst>
          <pc:docMk/>
          <pc:sldMk cId="1703038724" sldId="1363"/>
        </pc:sldMkLst>
        <pc:spChg chg="del">
          <ac:chgData name="Argentin, Nathalie" userId="2ce04fb0-8018-4a0c-9faf-29c9a02f5ad8" providerId="ADAL" clId="{510C79A2-B2EA-4088-B832-21AA1FDB2521}" dt="2022-04-02T08:28:43.862" v="2925" actId="478"/>
          <ac:spMkLst>
            <pc:docMk/>
            <pc:sldMk cId="1703038724" sldId="1363"/>
            <ac:spMk id="5" creationId="{A94A9647-845C-4468-B275-F6B60196F631}"/>
          </ac:spMkLst>
        </pc:spChg>
        <pc:spChg chg="mod">
          <ac:chgData name="Argentin, Nathalie" userId="2ce04fb0-8018-4a0c-9faf-29c9a02f5ad8" providerId="ADAL" clId="{510C79A2-B2EA-4088-B832-21AA1FDB2521}" dt="2022-04-02T08:35:33.931" v="3091" actId="14100"/>
          <ac:spMkLst>
            <pc:docMk/>
            <pc:sldMk cId="1703038724" sldId="1363"/>
            <ac:spMk id="239" creationId="{00000000-0000-0000-0000-000000000000}"/>
          </ac:spMkLst>
        </pc:spChg>
        <pc:picChg chg="add mod">
          <ac:chgData name="Argentin, Nathalie" userId="2ce04fb0-8018-4a0c-9faf-29c9a02f5ad8" providerId="ADAL" clId="{510C79A2-B2EA-4088-B832-21AA1FDB2521}" dt="2022-04-02T08:36:01.256" v="3118" actId="1038"/>
          <ac:picMkLst>
            <pc:docMk/>
            <pc:sldMk cId="1703038724" sldId="1363"/>
            <ac:picMk id="2" creationId="{DC4687B3-AFDD-4984-8446-4E1838B07DDB}"/>
          </ac:picMkLst>
        </pc:picChg>
        <pc:picChg chg="add mod">
          <ac:chgData name="Argentin, Nathalie" userId="2ce04fb0-8018-4a0c-9faf-29c9a02f5ad8" providerId="ADAL" clId="{510C79A2-B2EA-4088-B832-21AA1FDB2521}" dt="2022-04-02T08:35:55.194" v="3109" actId="1038"/>
          <ac:picMkLst>
            <pc:docMk/>
            <pc:sldMk cId="1703038724" sldId="1363"/>
            <ac:picMk id="3" creationId="{F9B97AD6-5DA8-4038-90F2-CF28121471DF}"/>
          </ac:picMkLst>
        </pc:picChg>
        <pc:picChg chg="del">
          <ac:chgData name="Argentin, Nathalie" userId="2ce04fb0-8018-4a0c-9faf-29c9a02f5ad8" providerId="ADAL" clId="{510C79A2-B2EA-4088-B832-21AA1FDB2521}" dt="2022-04-02T08:28:41.047" v="2924" actId="478"/>
          <ac:picMkLst>
            <pc:docMk/>
            <pc:sldMk cId="1703038724" sldId="1363"/>
            <ac:picMk id="1026" creationId="{1FBDC429-1D7D-45C7-9D93-8C673C4ECC11}"/>
          </ac:picMkLst>
        </pc:picChg>
      </pc:sldChg>
      <pc:sldChg chg="addSp delSp modSp add">
        <pc:chgData name="Argentin, Nathalie" userId="2ce04fb0-8018-4a0c-9faf-29c9a02f5ad8" providerId="ADAL" clId="{510C79A2-B2EA-4088-B832-21AA1FDB2521}" dt="2022-04-03T14:25:22.161" v="5282" actId="20577"/>
        <pc:sldMkLst>
          <pc:docMk/>
          <pc:sldMk cId="1485579722" sldId="1364"/>
        </pc:sldMkLst>
        <pc:spChg chg="add del mod">
          <ac:chgData name="Argentin, Nathalie" userId="2ce04fb0-8018-4a0c-9faf-29c9a02f5ad8" providerId="ADAL" clId="{510C79A2-B2EA-4088-B832-21AA1FDB2521}" dt="2022-04-02T09:53:00.666" v="3122" actId="478"/>
          <ac:spMkLst>
            <pc:docMk/>
            <pc:sldMk cId="1485579722" sldId="1364"/>
            <ac:spMk id="3" creationId="{C67E0954-EF92-4DC5-BCD3-D5FD50D7784C}"/>
          </ac:spMkLst>
        </pc:spChg>
        <pc:spChg chg="add del">
          <ac:chgData name="Argentin, Nathalie" userId="2ce04fb0-8018-4a0c-9faf-29c9a02f5ad8" providerId="ADAL" clId="{510C79A2-B2EA-4088-B832-21AA1FDB2521}" dt="2022-04-02T09:53:03.990" v="3124" actId="478"/>
          <ac:spMkLst>
            <pc:docMk/>
            <pc:sldMk cId="1485579722" sldId="1364"/>
            <ac:spMk id="4" creationId="{BDC2DA5F-24B0-46BE-A69C-97E88EE98048}"/>
          </ac:spMkLst>
        </pc:spChg>
        <pc:spChg chg="add del">
          <ac:chgData name="Argentin, Nathalie" userId="2ce04fb0-8018-4a0c-9faf-29c9a02f5ad8" providerId="ADAL" clId="{510C79A2-B2EA-4088-B832-21AA1FDB2521}" dt="2022-04-02T09:53:18.716" v="3126" actId="478"/>
          <ac:spMkLst>
            <pc:docMk/>
            <pc:sldMk cId="1485579722" sldId="1364"/>
            <ac:spMk id="5" creationId="{88B9CC42-1F3A-44BD-ABED-4B494B286778}"/>
          </ac:spMkLst>
        </pc:spChg>
        <pc:spChg chg="mod">
          <ac:chgData name="Argentin, Nathalie" userId="2ce04fb0-8018-4a0c-9faf-29c9a02f5ad8" providerId="ADAL" clId="{510C79A2-B2EA-4088-B832-21AA1FDB2521}" dt="2022-04-03T14:25:22.161" v="5282" actId="20577"/>
          <ac:spMkLst>
            <pc:docMk/>
            <pc:sldMk cId="1485579722" sldId="1364"/>
            <ac:spMk id="139" creationId="{00000000-0000-0000-0000-000000000000}"/>
          </ac:spMkLst>
        </pc:spChg>
        <pc:spChg chg="del">
          <ac:chgData name="Argentin, Nathalie" userId="2ce04fb0-8018-4a0c-9faf-29c9a02f5ad8" providerId="ADAL" clId="{510C79A2-B2EA-4088-B832-21AA1FDB2521}" dt="2022-04-02T09:52:40.131" v="3121" actId="478"/>
          <ac:spMkLst>
            <pc:docMk/>
            <pc:sldMk cId="1485579722" sldId="1364"/>
            <ac:spMk id="140" creationId="{00000000-0000-0000-0000-000000000000}"/>
          </ac:spMkLst>
        </pc:spChg>
        <pc:picChg chg="add mod">
          <ac:chgData name="Argentin, Nathalie" userId="2ce04fb0-8018-4a0c-9faf-29c9a02f5ad8" providerId="ADAL" clId="{510C79A2-B2EA-4088-B832-21AA1FDB2521}" dt="2022-04-03T14:25:10.602" v="5279" actId="1076"/>
          <ac:picMkLst>
            <pc:docMk/>
            <pc:sldMk cId="1485579722" sldId="1364"/>
            <ac:picMk id="7" creationId="{93F898D2-9A68-4143-9A55-9930A6A7F629}"/>
          </ac:picMkLst>
        </pc:picChg>
        <pc:picChg chg="add del mod">
          <ac:chgData name="Argentin, Nathalie" userId="2ce04fb0-8018-4a0c-9faf-29c9a02f5ad8" providerId="ADAL" clId="{510C79A2-B2EA-4088-B832-21AA1FDB2521}" dt="2022-04-03T14:25:05.374" v="5278" actId="478"/>
          <ac:picMkLst>
            <pc:docMk/>
            <pc:sldMk cId="1485579722" sldId="1364"/>
            <ac:picMk id="9" creationId="{A580058F-C19C-4C4B-A2AD-233F4F2407A6}"/>
          </ac:picMkLst>
        </pc:picChg>
        <pc:picChg chg="add mod">
          <ac:chgData name="Argentin, Nathalie" userId="2ce04fb0-8018-4a0c-9faf-29c9a02f5ad8" providerId="ADAL" clId="{510C79A2-B2EA-4088-B832-21AA1FDB2521}" dt="2022-04-03T14:25:15.651" v="5280" actId="1076"/>
          <ac:picMkLst>
            <pc:docMk/>
            <pc:sldMk cId="1485579722" sldId="1364"/>
            <ac:picMk id="11" creationId="{07B06BFD-4D3C-4A56-AA36-4894B6664709}"/>
          </ac:picMkLst>
        </pc:picChg>
      </pc:sldChg>
      <pc:sldChg chg="modSp add">
        <pc:chgData name="Argentin, Nathalie" userId="2ce04fb0-8018-4a0c-9faf-29c9a02f5ad8" providerId="ADAL" clId="{510C79A2-B2EA-4088-B832-21AA1FDB2521}" dt="2022-04-03T07:39:29.445" v="3201" actId="5793"/>
        <pc:sldMkLst>
          <pc:docMk/>
          <pc:sldMk cId="2693110417" sldId="1365"/>
        </pc:sldMkLst>
        <pc:spChg chg="mod">
          <ac:chgData name="Argentin, Nathalie" userId="2ce04fb0-8018-4a0c-9faf-29c9a02f5ad8" providerId="ADAL" clId="{510C79A2-B2EA-4088-B832-21AA1FDB2521}" dt="2022-04-03T07:38:40.684" v="3189" actId="20577"/>
          <ac:spMkLst>
            <pc:docMk/>
            <pc:sldMk cId="2693110417" sldId="1365"/>
            <ac:spMk id="231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39:29.445" v="3201" actId="5793"/>
          <ac:spMkLst>
            <pc:docMk/>
            <pc:sldMk cId="2693110417" sldId="1365"/>
            <ac:spMk id="232" creationId="{00000000-0000-0000-0000-000000000000}"/>
          </ac:spMkLst>
        </pc:spChg>
      </pc:sldChg>
      <pc:sldChg chg="modSp add">
        <pc:chgData name="Argentin, Nathalie" userId="2ce04fb0-8018-4a0c-9faf-29c9a02f5ad8" providerId="ADAL" clId="{510C79A2-B2EA-4088-B832-21AA1FDB2521}" dt="2022-04-04T16:46:03.921" v="5517" actId="20577"/>
        <pc:sldMkLst>
          <pc:docMk/>
          <pc:sldMk cId="4200855642" sldId="1366"/>
        </pc:sldMkLst>
        <pc:spChg chg="mod">
          <ac:chgData name="Argentin, Nathalie" userId="2ce04fb0-8018-4a0c-9faf-29c9a02f5ad8" providerId="ADAL" clId="{510C79A2-B2EA-4088-B832-21AA1FDB2521}" dt="2022-04-03T07:41:11.525" v="3226" actId="20577"/>
          <ac:spMkLst>
            <pc:docMk/>
            <pc:sldMk cId="4200855642" sldId="1366"/>
            <ac:spMk id="231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4T16:46:03.921" v="5517" actId="20577"/>
          <ac:spMkLst>
            <pc:docMk/>
            <pc:sldMk cId="4200855642" sldId="1366"/>
            <ac:spMk id="232" creationId="{00000000-0000-0000-0000-000000000000}"/>
          </ac:spMkLst>
        </pc:spChg>
      </pc:sldChg>
      <pc:sldChg chg="modSp add">
        <pc:chgData name="Argentin, Nathalie" userId="2ce04fb0-8018-4a0c-9faf-29c9a02f5ad8" providerId="ADAL" clId="{510C79A2-B2EA-4088-B832-21AA1FDB2521}" dt="2022-04-03T07:54:48.009" v="3301" actId="20577"/>
        <pc:sldMkLst>
          <pc:docMk/>
          <pc:sldMk cId="2816655878" sldId="1367"/>
        </pc:sldMkLst>
        <pc:spChg chg="mod">
          <ac:chgData name="Argentin, Nathalie" userId="2ce04fb0-8018-4a0c-9faf-29c9a02f5ad8" providerId="ADAL" clId="{510C79A2-B2EA-4088-B832-21AA1FDB2521}" dt="2022-04-03T07:53:36.524" v="3266" actId="1076"/>
          <ac:spMkLst>
            <pc:docMk/>
            <pc:sldMk cId="2816655878" sldId="1367"/>
            <ac:spMk id="2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54:48.009" v="3301" actId="20577"/>
          <ac:spMkLst>
            <pc:docMk/>
            <pc:sldMk cId="2816655878" sldId="1367"/>
            <ac:spMk id="194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53:29.257" v="3265" actId="1076"/>
          <ac:spMkLst>
            <pc:docMk/>
            <pc:sldMk cId="2816655878" sldId="1367"/>
            <ac:spMk id="195" creationId="{00000000-0000-0000-0000-000000000000}"/>
          </ac:spMkLst>
        </pc:spChg>
      </pc:sldChg>
      <pc:sldChg chg="modSp add">
        <pc:chgData name="Argentin, Nathalie" userId="2ce04fb0-8018-4a0c-9faf-29c9a02f5ad8" providerId="ADAL" clId="{510C79A2-B2EA-4088-B832-21AA1FDB2521}" dt="2022-04-03T07:56:04.750" v="3333" actId="14100"/>
        <pc:sldMkLst>
          <pc:docMk/>
          <pc:sldMk cId="3668727557" sldId="1368"/>
        </pc:sldMkLst>
        <pc:spChg chg="mod">
          <ac:chgData name="Argentin, Nathalie" userId="2ce04fb0-8018-4a0c-9faf-29c9a02f5ad8" providerId="ADAL" clId="{510C79A2-B2EA-4088-B832-21AA1FDB2521}" dt="2022-04-03T07:55:03.739" v="3331" actId="20577"/>
          <ac:spMkLst>
            <pc:docMk/>
            <pc:sldMk cId="3668727557" sldId="1368"/>
            <ac:spMk id="194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07:56:04.750" v="3333" actId="14100"/>
          <ac:spMkLst>
            <pc:docMk/>
            <pc:sldMk cId="3668727557" sldId="1368"/>
            <ac:spMk id="195" creationId="{00000000-0000-0000-0000-000000000000}"/>
          </ac:spMkLst>
        </pc:spChg>
      </pc:sldChg>
      <pc:sldChg chg="addSp delSp modSp add del">
        <pc:chgData name="Argentin, Nathalie" userId="2ce04fb0-8018-4a0c-9faf-29c9a02f5ad8" providerId="ADAL" clId="{510C79A2-B2EA-4088-B832-21AA1FDB2521}" dt="2022-04-03T13:51:40.196" v="4561" actId="2696"/>
        <pc:sldMkLst>
          <pc:docMk/>
          <pc:sldMk cId="2178443952" sldId="1369"/>
        </pc:sldMkLst>
        <pc:spChg chg="add del mod">
          <ac:chgData name="Argentin, Nathalie" userId="2ce04fb0-8018-4a0c-9faf-29c9a02f5ad8" providerId="ADAL" clId="{510C79A2-B2EA-4088-B832-21AA1FDB2521}" dt="2022-04-03T09:07:39.413" v="3358" actId="478"/>
          <ac:spMkLst>
            <pc:docMk/>
            <pc:sldMk cId="2178443952" sldId="1369"/>
            <ac:spMk id="3" creationId="{074FEAF0-6178-4555-A8B1-569AAADE003A}"/>
          </ac:spMkLst>
        </pc:spChg>
        <pc:spChg chg="del">
          <ac:chgData name="Argentin, Nathalie" userId="2ce04fb0-8018-4a0c-9faf-29c9a02f5ad8" providerId="ADAL" clId="{510C79A2-B2EA-4088-B832-21AA1FDB2521}" dt="2022-04-03T09:07:45.911" v="3361" actId="478"/>
          <ac:spMkLst>
            <pc:docMk/>
            <pc:sldMk cId="2178443952" sldId="1369"/>
            <ac:spMk id="6" creationId="{279CF296-BC84-4E80-A777-FD2014BDEC92}"/>
          </ac:spMkLst>
        </pc:spChg>
        <pc:spChg chg="del">
          <ac:chgData name="Argentin, Nathalie" userId="2ce04fb0-8018-4a0c-9faf-29c9a02f5ad8" providerId="ADAL" clId="{510C79A2-B2EA-4088-B832-21AA1FDB2521}" dt="2022-04-03T09:07:33.535" v="3356" actId="478"/>
          <ac:spMkLst>
            <pc:docMk/>
            <pc:sldMk cId="2178443952" sldId="1369"/>
            <ac:spMk id="7" creationId="{3D58E844-6B20-49DF-9B72-E878026BAE79}"/>
          </ac:spMkLst>
        </pc:spChg>
        <pc:spChg chg="del mod">
          <ac:chgData name="Argentin, Nathalie" userId="2ce04fb0-8018-4a0c-9faf-29c9a02f5ad8" providerId="ADAL" clId="{510C79A2-B2EA-4088-B832-21AA1FDB2521}" dt="2022-04-03T09:07:44.167" v="3360" actId="478"/>
          <ac:spMkLst>
            <pc:docMk/>
            <pc:sldMk cId="2178443952" sldId="1369"/>
            <ac:spMk id="8" creationId="{D6C714F1-67F8-4E56-9E05-7C115F552E9D}"/>
          </ac:spMkLst>
        </pc:spChg>
        <pc:spChg chg="del">
          <ac:chgData name="Argentin, Nathalie" userId="2ce04fb0-8018-4a0c-9faf-29c9a02f5ad8" providerId="ADAL" clId="{510C79A2-B2EA-4088-B832-21AA1FDB2521}" dt="2022-04-03T09:07:37.152" v="3357" actId="478"/>
          <ac:spMkLst>
            <pc:docMk/>
            <pc:sldMk cId="2178443952" sldId="1369"/>
            <ac:spMk id="220" creationId="{00000000-0000-0000-0000-000000000000}"/>
          </ac:spMkLst>
        </pc:spChg>
        <pc:picChg chg="add">
          <ac:chgData name="Argentin, Nathalie" userId="2ce04fb0-8018-4a0c-9faf-29c9a02f5ad8" providerId="ADAL" clId="{510C79A2-B2EA-4088-B832-21AA1FDB2521}" dt="2022-04-03T09:07:57.403" v="3364"/>
          <ac:picMkLst>
            <pc:docMk/>
            <pc:sldMk cId="2178443952" sldId="1369"/>
            <ac:picMk id="4" creationId="{C5791C9E-E579-4436-A108-F52AC8A9B4C3}"/>
          </ac:picMkLst>
        </pc:picChg>
      </pc:sldChg>
      <pc:sldChg chg="addSp delSp add del">
        <pc:chgData name="Argentin, Nathalie" userId="2ce04fb0-8018-4a0c-9faf-29c9a02f5ad8" providerId="ADAL" clId="{510C79A2-B2EA-4088-B832-21AA1FDB2521}" dt="2022-04-03T13:41:48.912" v="3743" actId="2696"/>
        <pc:sldMkLst>
          <pc:docMk/>
          <pc:sldMk cId="2236511759" sldId="1370"/>
        </pc:sldMkLst>
        <pc:picChg chg="add">
          <ac:chgData name="Argentin, Nathalie" userId="2ce04fb0-8018-4a0c-9faf-29c9a02f5ad8" providerId="ADAL" clId="{510C79A2-B2EA-4088-B832-21AA1FDB2521}" dt="2022-04-03T09:10:18.163" v="3367"/>
          <ac:picMkLst>
            <pc:docMk/>
            <pc:sldMk cId="2236511759" sldId="1370"/>
            <ac:picMk id="2" creationId="{23060744-D988-4000-ABB2-EE19C238203B}"/>
          </ac:picMkLst>
        </pc:picChg>
        <pc:picChg chg="del">
          <ac:chgData name="Argentin, Nathalie" userId="2ce04fb0-8018-4a0c-9faf-29c9a02f5ad8" providerId="ADAL" clId="{510C79A2-B2EA-4088-B832-21AA1FDB2521}" dt="2022-04-03T09:08:05.115" v="3366" actId="478"/>
          <ac:picMkLst>
            <pc:docMk/>
            <pc:sldMk cId="2236511759" sldId="1370"/>
            <ac:picMk id="4" creationId="{C5791C9E-E579-4436-A108-F52AC8A9B4C3}"/>
          </ac:picMkLst>
        </pc:picChg>
      </pc:sldChg>
      <pc:sldChg chg="add del">
        <pc:chgData name="Argentin, Nathalie" userId="2ce04fb0-8018-4a0c-9faf-29c9a02f5ad8" providerId="ADAL" clId="{510C79A2-B2EA-4088-B832-21AA1FDB2521}" dt="2022-04-03T09:07:49.026" v="3363"/>
        <pc:sldMkLst>
          <pc:docMk/>
          <pc:sldMk cId="3033326894" sldId="1370"/>
        </pc:sldMkLst>
      </pc:sldChg>
      <pc:sldChg chg="modSp add">
        <pc:chgData name="Argentin, Nathalie" userId="2ce04fb0-8018-4a0c-9faf-29c9a02f5ad8" providerId="ADAL" clId="{510C79A2-B2EA-4088-B832-21AA1FDB2521}" dt="2022-04-03T13:50:36.371" v="4541" actId="14100"/>
        <pc:sldMkLst>
          <pc:docMk/>
          <pc:sldMk cId="3147661348" sldId="1370"/>
        </pc:sldMkLst>
        <pc:spChg chg="mod">
          <ac:chgData name="Argentin, Nathalie" userId="2ce04fb0-8018-4a0c-9faf-29c9a02f5ad8" providerId="ADAL" clId="{510C79A2-B2EA-4088-B832-21AA1FDB2521}" dt="2022-04-03T13:50:07.139" v="4525" actId="20577"/>
          <ac:spMkLst>
            <pc:docMk/>
            <pc:sldMk cId="3147661348" sldId="1370"/>
            <ac:spMk id="7" creationId="{3D58E844-6B20-49DF-9B72-E878026BAE79}"/>
          </ac:spMkLst>
        </pc:spChg>
        <pc:spChg chg="mod">
          <ac:chgData name="Argentin, Nathalie" userId="2ce04fb0-8018-4a0c-9faf-29c9a02f5ad8" providerId="ADAL" clId="{510C79A2-B2EA-4088-B832-21AA1FDB2521}" dt="2022-04-03T13:50:29.621" v="4538" actId="20577"/>
          <ac:spMkLst>
            <pc:docMk/>
            <pc:sldMk cId="3147661348" sldId="1370"/>
            <ac:spMk id="219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3:50:14.019" v="4527" actId="20577"/>
          <ac:spMkLst>
            <pc:docMk/>
            <pc:sldMk cId="3147661348" sldId="1370"/>
            <ac:spMk id="220" creationId="{00000000-0000-0000-0000-000000000000}"/>
          </ac:spMkLst>
        </pc:spChg>
        <pc:picChg chg="mod">
          <ac:chgData name="Argentin, Nathalie" userId="2ce04fb0-8018-4a0c-9faf-29c9a02f5ad8" providerId="ADAL" clId="{510C79A2-B2EA-4088-B832-21AA1FDB2521}" dt="2022-04-03T13:50:36.371" v="4541" actId="14100"/>
          <ac:picMkLst>
            <pc:docMk/>
            <pc:sldMk cId="3147661348" sldId="1370"/>
            <ac:picMk id="2" creationId="{679BEA29-E95D-4C1A-BD2D-6283A348D5B4}"/>
          </ac:picMkLst>
        </pc:picChg>
      </pc:sldChg>
      <pc:sldChg chg="addSp delSp add del">
        <pc:chgData name="Argentin, Nathalie" userId="2ce04fb0-8018-4a0c-9faf-29c9a02f5ad8" providerId="ADAL" clId="{510C79A2-B2EA-4088-B832-21AA1FDB2521}" dt="2022-04-03T13:41:49.899" v="3744" actId="2696"/>
        <pc:sldMkLst>
          <pc:docMk/>
          <pc:sldMk cId="3591467983" sldId="1371"/>
        </pc:sldMkLst>
        <pc:picChg chg="del">
          <ac:chgData name="Argentin, Nathalie" userId="2ce04fb0-8018-4a0c-9faf-29c9a02f5ad8" providerId="ADAL" clId="{510C79A2-B2EA-4088-B832-21AA1FDB2521}" dt="2022-04-03T09:10:23.910" v="3369" actId="478"/>
          <ac:picMkLst>
            <pc:docMk/>
            <pc:sldMk cId="3591467983" sldId="1371"/>
            <ac:picMk id="2" creationId="{23060744-D988-4000-ABB2-EE19C238203B}"/>
          </ac:picMkLst>
        </pc:picChg>
        <pc:picChg chg="add">
          <ac:chgData name="Argentin, Nathalie" userId="2ce04fb0-8018-4a0c-9faf-29c9a02f5ad8" providerId="ADAL" clId="{510C79A2-B2EA-4088-B832-21AA1FDB2521}" dt="2022-04-03T09:14:53.932" v="3370"/>
          <ac:picMkLst>
            <pc:docMk/>
            <pc:sldMk cId="3591467983" sldId="1371"/>
            <ac:picMk id="3" creationId="{26081A76-D323-4CC4-96D8-FC5798523AAE}"/>
          </ac:picMkLst>
        </pc:picChg>
      </pc:sldChg>
      <pc:sldChg chg="delSp modSp add">
        <pc:chgData name="Argentin, Nathalie" userId="2ce04fb0-8018-4a0c-9faf-29c9a02f5ad8" providerId="ADAL" clId="{510C79A2-B2EA-4088-B832-21AA1FDB2521}" dt="2022-04-03T14:49:32.999" v="5368" actId="1076"/>
        <pc:sldMkLst>
          <pc:docMk/>
          <pc:sldMk cId="3987581508" sldId="1371"/>
        </pc:sldMkLst>
        <pc:spChg chg="mod">
          <ac:chgData name="Argentin, Nathalie" userId="2ce04fb0-8018-4a0c-9faf-29c9a02f5ad8" providerId="ADAL" clId="{510C79A2-B2EA-4088-B832-21AA1FDB2521}" dt="2022-04-03T14:49:32.999" v="5368" actId="1076"/>
          <ac:spMkLst>
            <pc:docMk/>
            <pc:sldMk cId="3987581508" sldId="1371"/>
            <ac:spMk id="7" creationId="{D8AB367F-133C-4285-83BF-A7486D3B15A9}"/>
          </ac:spMkLst>
        </pc:spChg>
        <pc:spChg chg="mod">
          <ac:chgData name="Argentin, Nathalie" userId="2ce04fb0-8018-4a0c-9faf-29c9a02f5ad8" providerId="ADAL" clId="{510C79A2-B2EA-4088-B832-21AA1FDB2521}" dt="2022-04-03T13:57:59.787" v="4767" actId="20577"/>
          <ac:spMkLst>
            <pc:docMk/>
            <pc:sldMk cId="3987581508" sldId="1371"/>
            <ac:spMk id="23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4:04:19.426" v="5235" actId="1076"/>
          <ac:spMkLst>
            <pc:docMk/>
            <pc:sldMk cId="3987581508" sldId="1371"/>
            <ac:spMk id="239" creationId="{00000000-0000-0000-0000-000000000000}"/>
          </ac:spMkLst>
        </pc:spChg>
        <pc:picChg chg="del mod">
          <ac:chgData name="Argentin, Nathalie" userId="2ce04fb0-8018-4a0c-9faf-29c9a02f5ad8" providerId="ADAL" clId="{510C79A2-B2EA-4088-B832-21AA1FDB2521}" dt="2022-04-03T13:58:01.936" v="4769" actId="478"/>
          <ac:picMkLst>
            <pc:docMk/>
            <pc:sldMk cId="3987581508" sldId="1371"/>
            <ac:picMk id="1026" creationId="{1FBDC429-1D7D-45C7-9D93-8C673C4ECC11}"/>
          </ac:picMkLst>
        </pc:picChg>
      </pc:sldChg>
      <pc:sldChg chg="addSp delSp add del">
        <pc:chgData name="Argentin, Nathalie" userId="2ce04fb0-8018-4a0c-9faf-29c9a02f5ad8" providerId="ADAL" clId="{510C79A2-B2EA-4088-B832-21AA1FDB2521}" dt="2022-04-03T13:41:51.941" v="3745" actId="2696"/>
        <pc:sldMkLst>
          <pc:docMk/>
          <pc:sldMk cId="3038279386" sldId="1372"/>
        </pc:sldMkLst>
        <pc:picChg chg="add">
          <ac:chgData name="Argentin, Nathalie" userId="2ce04fb0-8018-4a0c-9faf-29c9a02f5ad8" providerId="ADAL" clId="{510C79A2-B2EA-4088-B832-21AA1FDB2521}" dt="2022-04-03T09:16:44.981" v="3373"/>
          <ac:picMkLst>
            <pc:docMk/>
            <pc:sldMk cId="3038279386" sldId="1372"/>
            <ac:picMk id="2" creationId="{94D1882F-823D-46A9-8399-C53810F2A3E8}"/>
          </ac:picMkLst>
        </pc:picChg>
        <pc:picChg chg="del">
          <ac:chgData name="Argentin, Nathalie" userId="2ce04fb0-8018-4a0c-9faf-29c9a02f5ad8" providerId="ADAL" clId="{510C79A2-B2EA-4088-B832-21AA1FDB2521}" dt="2022-04-03T09:16:03.824" v="3372" actId="478"/>
          <ac:picMkLst>
            <pc:docMk/>
            <pc:sldMk cId="3038279386" sldId="1372"/>
            <ac:picMk id="3" creationId="{26081A76-D323-4CC4-96D8-FC5798523AAE}"/>
          </ac:picMkLst>
        </pc:picChg>
      </pc:sldChg>
      <pc:sldChg chg="delSp modSp add del">
        <pc:chgData name="Argentin, Nathalie" userId="2ce04fb0-8018-4a0c-9faf-29c9a02f5ad8" providerId="ADAL" clId="{510C79A2-B2EA-4088-B832-21AA1FDB2521}" dt="2022-04-03T10:16:27.892" v="3631" actId="2696"/>
        <pc:sldMkLst>
          <pc:docMk/>
          <pc:sldMk cId="3486982148" sldId="1373"/>
        </pc:sldMkLst>
        <pc:spChg chg="mod">
          <ac:chgData name="Argentin, Nathalie" userId="2ce04fb0-8018-4a0c-9faf-29c9a02f5ad8" providerId="ADAL" clId="{510C79A2-B2EA-4088-B832-21AA1FDB2521}" dt="2022-04-03T10:06:10.134" v="3396" actId="14100"/>
          <ac:spMkLst>
            <pc:docMk/>
            <pc:sldMk cId="3486982148" sldId="1373"/>
            <ac:spMk id="238" creationId="{00000000-0000-0000-0000-000000000000}"/>
          </ac:spMkLst>
        </pc:spChg>
        <pc:spChg chg="mod">
          <ac:chgData name="Argentin, Nathalie" userId="2ce04fb0-8018-4a0c-9faf-29c9a02f5ad8" providerId="ADAL" clId="{510C79A2-B2EA-4088-B832-21AA1FDB2521}" dt="2022-04-03T10:06:35.227" v="3399" actId="20577"/>
          <ac:spMkLst>
            <pc:docMk/>
            <pc:sldMk cId="3486982148" sldId="1373"/>
            <ac:spMk id="239" creationId="{00000000-0000-0000-0000-000000000000}"/>
          </ac:spMkLst>
        </pc:spChg>
        <pc:picChg chg="del">
          <ac:chgData name="Argentin, Nathalie" userId="2ce04fb0-8018-4a0c-9faf-29c9a02f5ad8" providerId="ADAL" clId="{510C79A2-B2EA-4088-B832-21AA1FDB2521}" dt="2022-04-03T10:06:24.536" v="3397" actId="478"/>
          <ac:picMkLst>
            <pc:docMk/>
            <pc:sldMk cId="3486982148" sldId="1373"/>
            <ac:picMk id="1026" creationId="{1FBDC429-1D7D-45C7-9D93-8C673C4ECC11}"/>
          </ac:picMkLst>
        </pc:picChg>
      </pc:sldChg>
      <pc:sldMasterChg chg="delSldLayout">
        <pc:chgData name="Argentin, Nathalie" userId="2ce04fb0-8018-4a0c-9faf-29c9a02f5ad8" providerId="ADAL" clId="{510C79A2-B2EA-4088-B832-21AA1FDB2521}" dt="2022-03-29T16:06:18.348" v="257" actId="2696"/>
        <pc:sldMasterMkLst>
          <pc:docMk/>
          <pc:sldMasterMk cId="0" sldId="2147483654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af17d99a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af17d99a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34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355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571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b4d5d393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b4d5d393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8320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af17d9b0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af17d9b0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6939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4665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3262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b4d5d39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b4d5d39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6092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af17d9b0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af17d9b0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559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af17d9b0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af17d9b0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559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af17d9b0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af17d9b0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559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b4d5d393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b4d5d3936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400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5880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7990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39304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055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75205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8807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b4d5d393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b4d5d393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45932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af17d99a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af17d99a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CFE2F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9776" y="-324543"/>
            <a:ext cx="2339299" cy="1910876"/>
            <a:chOff x="20977" y="-215963"/>
            <a:chExt cx="1649368" cy="1347300"/>
          </a:xfrm>
        </p:grpSpPr>
        <p:sp>
          <p:nvSpPr>
            <p:cNvPr id="11" name="Google Shape;11;p2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93C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 w="9525" cap="flat" cmpd="sng">
              <a:solidFill>
                <a:srgbClr val="44546A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2753825"/>
            <a:ext cx="567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2101" y="-7451"/>
            <a:ext cx="2339299" cy="6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2976" y="4165775"/>
            <a:ext cx="1101025" cy="9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2822775" y="2161800"/>
            <a:ext cx="34983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29776" y="-324543"/>
            <a:ext cx="2339299" cy="1910876"/>
            <a:chOff x="20977" y="-215963"/>
            <a:chExt cx="1649368" cy="1347300"/>
          </a:xfrm>
        </p:grpSpPr>
        <p:sp>
          <p:nvSpPr>
            <p:cNvPr id="20" name="Google Shape;20;p3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 rtl="0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0100" y="4206325"/>
            <a:ext cx="1055375" cy="9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43" name="Google Shape;43;p5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48" name="Google Shape;48;p5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49" name="Google Shape;49;p5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>
            <a:off x="1031425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2"/>
          </p:nvPr>
        </p:nvSpPr>
        <p:spPr>
          <a:xfrm>
            <a:off x="3995772" y="1860875"/>
            <a:ext cx="2796000" cy="30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⋄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6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60" name="Google Shape;60;p6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65" name="Google Shape;65;p6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66" name="Google Shape;66;p6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6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71" name="Google Shape;71;p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parent Shapes">
  <p:cSld name="BLANK_1">
    <p:bg>
      <p:bgPr>
        <a:solidFill>
          <a:srgbClr val="3796B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7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74" name="Google Shape;74;p7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grpSp>
        <p:nvGrpSpPr>
          <p:cNvPr id="79" name="Google Shape;79;p7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80" name="Google Shape;80;p7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7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FFFFFF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7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>
                <a:alpha val="33460"/>
              </a:srgbClr>
            </a:solidFill>
            <a:ln>
              <a:noFill/>
            </a:ln>
          </p:spPr>
        </p:sp>
      </p:grpSp>
      <p:sp>
        <p:nvSpPr>
          <p:cNvPr id="85" name="Google Shape;85;p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>
            <a:spLocks noGrp="1"/>
          </p:cNvSpPr>
          <p:nvPr>
            <p:ph type="ctrTitle"/>
          </p:nvPr>
        </p:nvSpPr>
        <p:spPr>
          <a:xfrm>
            <a:off x="685800" y="1595900"/>
            <a:ext cx="7665300" cy="21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B5D9"/>
                </a:solidFill>
              </a:rPr>
              <a:t>Assemblée Générale SOFHYT</a:t>
            </a:r>
            <a:br>
              <a:rPr lang="en" dirty="0">
                <a:solidFill>
                  <a:srgbClr val="4BB5D9"/>
                </a:solidFill>
              </a:rPr>
            </a:br>
            <a:r>
              <a:rPr lang="en" dirty="0">
                <a:solidFill>
                  <a:srgbClr val="4BB5D9"/>
                </a:solidFill>
              </a:rPr>
              <a:t>2022</a:t>
            </a:r>
            <a:endParaRPr sz="3600" dirty="0">
              <a:solidFill>
                <a:srgbClr val="4BB5D9"/>
              </a:solidFill>
            </a:endParaRPr>
          </a:p>
        </p:txBody>
      </p:sp>
      <p:sp>
        <p:nvSpPr>
          <p:cNvPr id="91" name="Google Shape;91;p8"/>
          <p:cNvSpPr txBox="1"/>
          <p:nvPr/>
        </p:nvSpPr>
        <p:spPr>
          <a:xfrm>
            <a:off x="3108960" y="4090860"/>
            <a:ext cx="4669315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Paris / </a:t>
            </a:r>
            <a:r>
              <a:rPr lang="en" sz="24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Visioconférénce – 4 </a:t>
            </a:r>
            <a:r>
              <a:rPr lang="en-GB" sz="24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avril 2022</a:t>
            </a:r>
            <a:endParaRPr sz="2400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title" idx="4294967295"/>
          </p:nvPr>
        </p:nvSpPr>
        <p:spPr>
          <a:xfrm>
            <a:off x="3038850" y="601085"/>
            <a:ext cx="3066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ORDRE DU JOUR</a:t>
            </a:r>
            <a:endParaRPr dirty="0"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1435284" y="1451160"/>
            <a:ext cx="6337115" cy="33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1. Rapport moral de la Présidente - vote</a:t>
            </a:r>
            <a:endParaRPr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H" dirty="0"/>
              <a:t>2. Bilans des commissions et comités</a:t>
            </a:r>
          </a:p>
          <a:p>
            <a:pPr marL="0" indent="0">
              <a:buNone/>
            </a:pPr>
            <a:r>
              <a:rPr lang="fr-FR" dirty="0"/>
              <a:t>3. Rapport financier du Trésorier – vote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H" dirty="0"/>
              <a:t>4. Mise à jour des Statuts - vote</a:t>
            </a:r>
          </a:p>
          <a:p>
            <a:pPr marL="0" indent="0">
              <a:buNone/>
            </a:pPr>
            <a:r>
              <a:rPr lang="fr-FR" dirty="0"/>
              <a:t>5. Communication</a:t>
            </a:r>
          </a:p>
          <a:p>
            <a:pPr marL="0" indent="0">
              <a:buNone/>
            </a:pPr>
            <a:r>
              <a:rPr lang="en-GB" dirty="0"/>
              <a:t>6. Election </a:t>
            </a:r>
            <a:r>
              <a:rPr lang="en" dirty="0"/>
              <a:t>du Conseil d’Administration </a:t>
            </a:r>
            <a:r>
              <a:rPr lang="fr-CH" dirty="0"/>
              <a:t>- vote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274320" y="1249680"/>
            <a:ext cx="7825740" cy="3802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Faisant suite à 2020 dans l’apprentissage d’un nouveau mode de fonctionnement, 2021 a finalement été une année riche en évènements pour la SOFHYT.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L’association a ainsi proposé des activités d’un genre nouveau pour remplacer le présentiel. Des activités qui ont permis d’augmenter la visibilité de la SOFHYT et ainsi de gagner des adhérents. 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Le forum annuel n’a pas pu avoir lieu mais la commission de formation mise en place fin 2020 a réussi le challenge de proposer un certain nombre de webinaires et même des formations.</a:t>
            </a:r>
          </a:p>
        </p:txBody>
      </p:sp>
      <p:sp>
        <p:nvSpPr>
          <p:cNvPr id="7" name="Google Shape;104;p10">
            <a:extLst>
              <a:ext uri="{FF2B5EF4-FFF2-40B4-BE49-F238E27FC236}">
                <a16:creationId xmlns:a16="http://schemas.microsoft.com/office/drawing/2014/main" id="{016834DF-7828-4FAE-B04F-3014AA7C3474}"/>
              </a:ext>
            </a:extLst>
          </p:cNvPr>
          <p:cNvSpPr txBox="1">
            <a:spLocks/>
          </p:cNvSpPr>
          <p:nvPr/>
        </p:nvSpPr>
        <p:spPr>
          <a:xfrm>
            <a:off x="2728074" y="204524"/>
            <a:ext cx="6088265" cy="82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fr-FR" dirty="0"/>
              <a:t>1- Rapport moral de la Présidente (1)</a:t>
            </a:r>
            <a:br>
              <a:rPr lang="fr-FR" dirty="0"/>
            </a:br>
            <a:r>
              <a:rPr lang="fr-FR" sz="1200" dirty="0"/>
              <a:t>				               Nathalie Argentin</a:t>
            </a:r>
          </a:p>
        </p:txBody>
      </p:sp>
    </p:spTree>
    <p:extLst>
      <p:ext uri="{BB962C8B-B14F-4D97-AF65-F5344CB8AC3E}">
        <p14:creationId xmlns:p14="http://schemas.microsoft.com/office/powerpoint/2010/main" val="148309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166424"/>
            <a:ext cx="606540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dirty="0"/>
              <a:t>1- Rapport moral de la Présidente (2)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71270" y="1448436"/>
            <a:ext cx="5910429" cy="29864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Collaboration avec la société suisse pour organiser une formation puis partage d’un article dans la Newsletter IOHA.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Collaboration avec certains adhérents pour mener une enquête visant à déterminer les ressources dédiées à la gestion de l'hygiène du travail dans tous les secteurs économiques. Peu de réponses malheureusement.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endParaRPr lang="fr-CH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687B3-AFDD-4984-8446-4E1838B07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365" y="844233"/>
            <a:ext cx="3203845" cy="30822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B97AD6-5DA8-4038-90F2-CF2812147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596" y="3383280"/>
            <a:ext cx="2981795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3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166424"/>
            <a:ext cx="624066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dirty="0"/>
              <a:t>1- Rapport moral de la Présidente (3) 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274320" y="1271323"/>
            <a:ext cx="7825740" cy="37057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CH" sz="1800" dirty="0"/>
              <a:t>En mars 2022, invitation à participer à la conférence </a:t>
            </a:r>
            <a:r>
              <a:rPr lang="fr-FR" sz="1800" dirty="0"/>
              <a:t>« Agir sur les cancers professionnels » organisée dans le cadre de la présidence française du Conseil de l’Union européenne.</a:t>
            </a:r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endParaRPr lang="fr-FR" sz="1800" dirty="0"/>
          </a:p>
          <a:p>
            <a:pPr indent="-342900" algn="l">
              <a:buSzPts val="1800"/>
            </a:pPr>
            <a:r>
              <a:rPr lang="fr-FR" sz="1800" dirty="0"/>
              <a:t>Pour la première fois (ou du moins pour la première fois depuis de nombreuses années), la SOFHYT a accueilli la réunion du Board Meeting de l’IOHA à Paris hier (03/04).</a:t>
            </a:r>
          </a:p>
        </p:txBody>
      </p:sp>
      <p:pic>
        <p:nvPicPr>
          <p:cNvPr id="1026" name="Picture 2" descr="Aucune description alternative pour cette image">
            <a:extLst>
              <a:ext uri="{FF2B5EF4-FFF2-40B4-BE49-F238E27FC236}">
                <a16:creationId xmlns:a16="http://schemas.microsoft.com/office/drawing/2014/main" id="{1FBDC429-1D7D-45C7-9D93-8C673C4EC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074" y="2238646"/>
            <a:ext cx="2407805" cy="143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83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 idx="4294967295"/>
          </p:nvPr>
        </p:nvSpPr>
        <p:spPr>
          <a:xfrm>
            <a:off x="2728074" y="166424"/>
            <a:ext cx="6240665" cy="938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dirty="0"/>
              <a:t>1- Rapport moral de la Présidente (4)  </a:t>
            </a:r>
            <a:br>
              <a:rPr lang="en" dirty="0"/>
            </a:br>
            <a:endParaRPr sz="1200" dirty="0"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281940" y="1437747"/>
            <a:ext cx="7825740" cy="37057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sz="1800" dirty="0"/>
              <a:t>En 2022, la commission de formation va continuer à proposer des webinaires et formations. L’IOHA va aussi proposer des webinaires gratuits pour tous les membres de l’IOHA donc les membres de la SOFHYT.</a:t>
            </a:r>
          </a:p>
          <a:p>
            <a:pPr indent="-342900" algn="l">
              <a:buSzPts val="1800"/>
            </a:pPr>
            <a:endParaRPr lang="fr-CH" sz="1800" dirty="0"/>
          </a:p>
          <a:p>
            <a:pPr indent="-342900" algn="l">
              <a:buSzPts val="1800"/>
            </a:pPr>
            <a:r>
              <a:rPr lang="fr-CH" sz="1800" dirty="0"/>
              <a:t>Après 2 ans d’attente, nous avons pu nous réunir pour notre conférence annuelle sur le thème de l’ergonomie. Pour la première fois, cela se passe sur 1,5 jour et non 1 jour</a:t>
            </a:r>
          </a:p>
          <a:p>
            <a:pPr marL="571500" lvl="1" indent="0" algn="l">
              <a:buSzPts val="1800"/>
              <a:buNone/>
            </a:pPr>
            <a:r>
              <a:rPr lang="fr-CH" sz="1800" dirty="0"/>
              <a:t> </a:t>
            </a:r>
            <a:r>
              <a:rPr lang="fr-CH" sz="1800" dirty="0">
                <a:sym typeface="Wingdings" panose="05000000000000000000" pitchFamily="2" charset="2"/>
              </a:rPr>
              <a:t> faut-il revenir à une journée pour plus de facilité et moins de frais? Idée de thème pour 2023?</a:t>
            </a:r>
          </a:p>
          <a:p>
            <a:pPr indent="-342900" algn="l">
              <a:buSzPts val="1800"/>
            </a:pPr>
            <a:endParaRPr lang="fr-CH" sz="1800" dirty="0"/>
          </a:p>
          <a:p>
            <a:pPr indent="-342900" algn="l">
              <a:buSzPts val="1800"/>
            </a:pPr>
            <a:r>
              <a:rPr lang="fr-CH" sz="1800" dirty="0"/>
              <a:t>Veut-on refaire des journées techniques comme cela a été fait 2 fois avant la période COVID?</a:t>
            </a:r>
          </a:p>
        </p:txBody>
      </p:sp>
      <p:sp>
        <p:nvSpPr>
          <p:cNvPr id="7" name="Google Shape;106;p10">
            <a:extLst>
              <a:ext uri="{FF2B5EF4-FFF2-40B4-BE49-F238E27FC236}">
                <a16:creationId xmlns:a16="http://schemas.microsoft.com/office/drawing/2014/main" id="{D8AB367F-133C-4285-83BF-A7486D3B15A9}"/>
              </a:ext>
            </a:extLst>
          </p:cNvPr>
          <p:cNvSpPr/>
          <p:nvPr/>
        </p:nvSpPr>
        <p:spPr>
          <a:xfrm>
            <a:off x="7960739" y="861447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8758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4294967295"/>
          </p:nvPr>
        </p:nvSpPr>
        <p:spPr>
          <a:xfrm>
            <a:off x="2728074" y="204525"/>
            <a:ext cx="6034925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2- Bilan des </a:t>
            </a:r>
            <a:r>
              <a:rPr lang="en-GB" dirty="0"/>
              <a:t>commissions et </a:t>
            </a:r>
            <a:r>
              <a:rPr lang="fr-CH" dirty="0"/>
              <a:t>comités</a:t>
            </a:r>
          </a:p>
        </p:txBody>
      </p:sp>
      <p:sp>
        <p:nvSpPr>
          <p:cNvPr id="131" name="Google Shape;131;p13"/>
          <p:cNvSpPr txBox="1">
            <a:spLocks noGrp="1"/>
          </p:cNvSpPr>
          <p:nvPr>
            <p:ph type="body" idx="1"/>
          </p:nvPr>
        </p:nvSpPr>
        <p:spPr>
          <a:xfrm>
            <a:off x="617219" y="1668780"/>
            <a:ext cx="7326155" cy="33424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Comité d’éthique</a:t>
            </a:r>
          </a:p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Commission de Certification</a:t>
            </a:r>
            <a:endParaRPr sz="2200" dirty="0"/>
          </a:p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Comité NAR</a:t>
            </a:r>
            <a:endParaRPr sz="2200" dirty="0"/>
          </a:p>
          <a:p>
            <a:pPr indent="-368300" algn="l">
              <a:buSzPts val="2200"/>
            </a:pPr>
            <a:r>
              <a:rPr lang="fr-CH" sz="2200" dirty="0"/>
              <a:t>Commission de Formation</a:t>
            </a:r>
          </a:p>
          <a:p>
            <a:pPr marL="457200" lvl="0" indent="-368300" algn="l" rtl="0">
              <a:spcAft>
                <a:spcPts val="0"/>
              </a:spcAft>
              <a:buSzPts val="2200"/>
              <a:buChar char="»"/>
            </a:pPr>
            <a:r>
              <a:rPr lang="fr-CH" sz="2200" dirty="0"/>
              <a:t>WHWB</a:t>
            </a:r>
          </a:p>
          <a:p>
            <a:pPr indent="-368300" algn="l">
              <a:buSzPts val="2200"/>
            </a:pPr>
            <a:r>
              <a:rPr lang="fr-CH" sz="2200" dirty="0"/>
              <a:t>Plateforme européenne EPOH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»"/>
            </a:pPr>
            <a:endParaRPr sz="2200" dirty="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dirty="0"/>
              <a:t>Comité d’éthique </a:t>
            </a:r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7"/>
            <a:ext cx="8220636" cy="3493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CH" sz="1800" dirty="0"/>
              <a:t>Comité composé de 3 personnes (anciens membres fondateurs de l’association : André Joly, Michel Guillemin et Guy </a:t>
            </a:r>
            <a:r>
              <a:rPr lang="fr-CH" sz="1800" dirty="0" err="1"/>
              <a:t>Bourgeoisat</a:t>
            </a:r>
            <a:r>
              <a:rPr lang="fr-CH" sz="1800" dirty="0"/>
              <a:t>)</a:t>
            </a:r>
            <a:endParaRPr lang="fr-CH" sz="22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  <a:p>
            <a:pPr lvl="0" indent="-342900" algn="l">
              <a:buSzPts val="1800"/>
            </a:pPr>
            <a:r>
              <a:rPr lang="fr-FR" sz="1800" dirty="0"/>
              <a:t>Le comité d'éthique a pour mission de veiller à la pérennité et à l'application du code d'éthique et d'arbitrer les situations de conflits au sein de la profession. Il est garant du respect du code d'éthique. </a:t>
            </a:r>
            <a:endParaRPr lang="fr-CH" sz="1800" dirty="0"/>
          </a:p>
          <a:p>
            <a:pPr lvl="0" indent="-342900" algn="l">
              <a:buSzPts val="1800"/>
            </a:pPr>
            <a:endParaRPr lang="fr-CH" sz="1800" dirty="0"/>
          </a:p>
          <a:p>
            <a:pPr lvl="0" indent="-342900" algn="l">
              <a:buSzPts val="1800"/>
            </a:pPr>
            <a:r>
              <a:rPr lang="fr-CH" sz="1800" dirty="0"/>
              <a:t>E</a:t>
            </a:r>
            <a:r>
              <a:rPr lang="en-GB" sz="1800" dirty="0"/>
              <a:t>n 2021, le </a:t>
            </a:r>
            <a:r>
              <a:rPr lang="fr-CH" sz="1800" dirty="0"/>
              <a:t>comité d’éthique n’a pas eu à intervenir.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</p:txBody>
      </p:sp>
    </p:spTree>
    <p:extLst>
      <p:ext uri="{BB962C8B-B14F-4D97-AF65-F5344CB8AC3E}">
        <p14:creationId xmlns:p14="http://schemas.microsoft.com/office/powerpoint/2010/main" val="3603581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17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Certification (1)</a:t>
            </a:r>
            <a:br>
              <a:rPr lang="en" dirty="0"/>
            </a:br>
            <a:r>
              <a:rPr lang="en" sz="1200" dirty="0"/>
              <a:t>	                </a:t>
            </a:r>
            <a:r>
              <a:rPr lang="en-GB" sz="1200" dirty="0"/>
              <a:t>Pascal </a:t>
            </a:r>
            <a:r>
              <a:rPr lang="en-GB" sz="1200" dirty="0" err="1"/>
              <a:t>Kerneis</a:t>
            </a:r>
            <a:endParaRPr dirty="0"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7"/>
            <a:ext cx="8220636" cy="3493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CH" sz="1800" dirty="0"/>
              <a:t>La commission de certification CCHPT est composée de 6 membres : Pascal Kerneis (président de la commission), Philippe Watrin, Adrien Laurent, Joël Dufour, Charles Alarcon et Nathalie Argentin. </a:t>
            </a:r>
          </a:p>
          <a:p>
            <a:pPr indent="-342900" algn="l">
              <a:buSzPts val="1800"/>
            </a:pPr>
            <a:endParaRPr lang="fr-CH" sz="1800" dirty="0"/>
          </a:p>
          <a:p>
            <a:pPr indent="-342900" algn="l">
              <a:buSzPts val="1800"/>
            </a:pPr>
            <a:r>
              <a:rPr lang="fr-CH" sz="1800" dirty="0"/>
              <a:t>25 certifiés </a:t>
            </a:r>
            <a:r>
              <a:rPr lang="fr-CH" sz="1800"/>
              <a:t>à jour.</a:t>
            </a:r>
            <a:endParaRPr lang="fr-CH" sz="22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CH" sz="1800" dirty="0"/>
              <a:t>Un examen de certification a eu lieu le 21 octobre 2021. 3 candidats se sont présentés et 2 ont obtenu leur certification. </a:t>
            </a:r>
          </a:p>
        </p:txBody>
      </p:sp>
    </p:spTree>
    <p:extLst>
      <p:ext uri="{BB962C8B-B14F-4D97-AF65-F5344CB8AC3E}">
        <p14:creationId xmlns:p14="http://schemas.microsoft.com/office/powerpoint/2010/main" val="2562986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17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Certification (2)</a:t>
            </a:r>
            <a:endParaRPr dirty="0"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7"/>
            <a:ext cx="8220636" cy="3493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altLang="fr-CH" sz="1800" dirty="0"/>
              <a:t>L’examen </a:t>
            </a:r>
            <a:r>
              <a:rPr lang="fr-FR" altLang="en" sz="1800" dirty="0"/>
              <a:t>de certification 2022 </a:t>
            </a:r>
            <a:r>
              <a:rPr lang="fr-FR" altLang="en-GB" sz="1800" dirty="0"/>
              <a:t>se déroulera le  11 Avril 2022 en Suisse (locaux de </a:t>
            </a:r>
            <a:r>
              <a:rPr lang="fr-FR" altLang="en-GB" sz="1800" dirty="0" err="1"/>
              <a:t>TOXpro</a:t>
            </a:r>
            <a:r>
              <a:rPr lang="fr-FR" altLang="en-GB" sz="1800" dirty="0"/>
              <a:t>). 2 candidats sont inscrits.</a:t>
            </a:r>
            <a:r>
              <a:rPr lang="fr-CH" sz="1800" dirty="0"/>
              <a:t> </a:t>
            </a:r>
            <a:endParaRPr lang="fr-CH" sz="22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  <a:p>
            <a:pPr lvl="0" indent="-342900" algn="l">
              <a:buSzPts val="1800"/>
            </a:pPr>
            <a:r>
              <a:rPr lang="fr-FR" altLang="en-GB" sz="1800" dirty="0"/>
              <a:t>Un deuxième examen pourrait se dérouler en fin d’année selon le nombre de candidats</a:t>
            </a:r>
            <a:r>
              <a:rPr lang="fr-CH" sz="1800" dirty="0"/>
              <a:t>. </a:t>
            </a:r>
          </a:p>
          <a:p>
            <a:pPr lvl="0" indent="-342900" algn="l">
              <a:buSzPts val="1800"/>
            </a:pPr>
            <a:endParaRPr lang="fr-CH" altLang="en-GB" sz="1800" dirty="0"/>
          </a:p>
          <a:p>
            <a:pPr lvl="0" indent="-342900" algn="l">
              <a:buSzPts val="1800"/>
            </a:pPr>
            <a:r>
              <a:rPr lang="fr-FR" altLang="en-GB" sz="1800" dirty="0"/>
              <a:t>Pas de dossiers de rectification en 2022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lang="fr-CH" sz="1800" dirty="0"/>
          </a:p>
        </p:txBody>
      </p:sp>
    </p:spTree>
    <p:extLst>
      <p:ext uri="{BB962C8B-B14F-4D97-AF65-F5344CB8AC3E}">
        <p14:creationId xmlns:p14="http://schemas.microsoft.com/office/powerpoint/2010/main" val="269311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17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Certification (3)</a:t>
            </a:r>
            <a:endParaRPr dirty="0"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36148" y="1322747"/>
            <a:ext cx="8220636" cy="3493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-342900" algn="l">
              <a:buSzPts val="1800"/>
            </a:pPr>
            <a:r>
              <a:rPr lang="fr-FR" altLang="fr-FR" sz="1800" dirty="0"/>
              <a:t>Réalisation 2021 : </a:t>
            </a:r>
            <a:r>
              <a:rPr lang="fr-FR" sz="1800" dirty="0"/>
              <a:t>mise à jour </a:t>
            </a:r>
          </a:p>
          <a:p>
            <a:pPr lvl="1" indent="-342900" algn="l">
              <a:buSzPts val="1800"/>
            </a:pPr>
            <a:r>
              <a:rPr lang="fr-FR" sz="1800" dirty="0"/>
              <a:t>du questionnaire de certification (un second questionnaire créé)</a:t>
            </a:r>
          </a:p>
          <a:p>
            <a:pPr lvl="1" indent="-342900" algn="l">
              <a:buSzPts val="1800"/>
            </a:pPr>
            <a:r>
              <a:rPr lang="fr-FR" sz="1800" dirty="0"/>
              <a:t>études de cas</a:t>
            </a:r>
            <a:endParaRPr lang="fr-CH" sz="22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  <a:p>
            <a:pPr lvl="0" indent="-342900" algn="l">
              <a:buSzPts val="1800"/>
            </a:pPr>
            <a:r>
              <a:rPr lang="fr-FR" altLang="en-GB" sz="1800" dirty="0"/>
              <a:t>Projet 2022</a:t>
            </a:r>
          </a:p>
          <a:p>
            <a:pPr lvl="1" indent="-342900" algn="l">
              <a:buSzPts val="1800"/>
            </a:pPr>
            <a:r>
              <a:rPr lang="fr-FR" altLang="en-GB" sz="1800" dirty="0"/>
              <a:t>créer un 3ème questionnaire de certification</a:t>
            </a:r>
          </a:p>
          <a:p>
            <a:pPr lvl="1" indent="-342900" algn="l">
              <a:buSzPts val="1800"/>
            </a:pPr>
            <a:r>
              <a:rPr lang="fr-FR" altLang="en-GB" sz="1800" dirty="0"/>
              <a:t>Développer une </a:t>
            </a:r>
            <a:r>
              <a:rPr lang="fr-FR" altLang="en-GB" sz="1800"/>
              <a:t>nouvelle étude </a:t>
            </a:r>
            <a:r>
              <a:rPr lang="fr-FR" altLang="en-GB" sz="1800" dirty="0"/>
              <a:t>de cas (possibilité d’obtenir des points de re-certification</a:t>
            </a:r>
          </a:p>
        </p:txBody>
      </p:sp>
    </p:spTree>
    <p:extLst>
      <p:ext uri="{BB962C8B-B14F-4D97-AF65-F5344CB8AC3E}">
        <p14:creationId xmlns:p14="http://schemas.microsoft.com/office/powerpoint/2010/main" val="4200855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title" idx="4294967295"/>
          </p:nvPr>
        </p:nvSpPr>
        <p:spPr>
          <a:xfrm>
            <a:off x="2728075" y="132400"/>
            <a:ext cx="5760300" cy="8277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dirty="0"/>
              <a:t>Comité</a:t>
            </a:r>
            <a:r>
              <a:rPr lang="en-GB" dirty="0"/>
              <a:t> NAR (1)</a:t>
            </a:r>
            <a:br>
              <a:rPr lang="en-GB" dirty="0"/>
            </a:br>
            <a:r>
              <a:rPr lang="en-GB" sz="1200" dirty="0"/>
              <a:t>                        Adrien Laurent</a:t>
            </a:r>
            <a:endParaRPr dirty="0"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460355" y="1417320"/>
            <a:ext cx="7816800" cy="37261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fr-FR" sz="1800" dirty="0"/>
              <a:t>Changement de Chairman (P. HIBBS-Australie) remplacé par K. Fernandes (BGC)</a:t>
            </a:r>
          </a:p>
          <a:p>
            <a:pPr algn="l"/>
            <a:r>
              <a:rPr lang="fr-FR" sz="1800" dirty="0"/>
              <a:t>Phase de transition pour le transfert des sujets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/>
              <a:t>Plan à 5 ans (2017-2022) – Nouveau plan en développement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Section 1 – SWOT Analysis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Business Objective 1 – Tracking global numbers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Business Objective 2 – No. of IOHA </a:t>
            </a:r>
            <a:r>
              <a:rPr lang="en-US" sz="1400" dirty="0" err="1"/>
              <a:t>recognised</a:t>
            </a:r>
            <a:r>
              <a:rPr lang="en-US" sz="1400" dirty="0"/>
              <a:t> programs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Business Objective 3 – NAR Business Model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Business Objective 4 – Value Statement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KPI 1 – Global Growth of COH / CIH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KPI 2 – Annual Target – 1 new program per year</a:t>
            </a:r>
          </a:p>
          <a:p>
            <a:pPr lvl="1" algn="l">
              <a:spcBef>
                <a:spcPts val="600"/>
              </a:spcBef>
            </a:pPr>
            <a:r>
              <a:rPr lang="en-US" sz="1400" dirty="0"/>
              <a:t>Role of Chief NAR Reviewer</a:t>
            </a:r>
            <a:endParaRPr sz="1600" dirty="0"/>
          </a:p>
        </p:txBody>
      </p:sp>
      <p:sp>
        <p:nvSpPr>
          <p:cNvPr id="2" name="ZoneTexte 1"/>
          <p:cNvSpPr txBox="1"/>
          <p:nvPr/>
        </p:nvSpPr>
        <p:spPr>
          <a:xfrm>
            <a:off x="4752511" y="4487880"/>
            <a:ext cx="323508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Désaccord sur la méthode de financement</a:t>
            </a:r>
          </a:p>
          <a:p>
            <a:r>
              <a:rPr lang="fr-FR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Travail en sous comité piloté par M. </a:t>
            </a:r>
            <a:r>
              <a:rPr lang="fr-FR" dirty="0" err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O’Malley</a:t>
            </a:r>
            <a:endParaRPr lang="fr-FR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2816655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title" idx="4294967295"/>
          </p:nvPr>
        </p:nvSpPr>
        <p:spPr>
          <a:xfrm>
            <a:off x="2728075" y="132400"/>
            <a:ext cx="5760300" cy="8277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dirty="0"/>
              <a:t>Comité</a:t>
            </a:r>
            <a:r>
              <a:rPr lang="en-GB" dirty="0"/>
              <a:t> NAR (2)</a:t>
            </a:r>
            <a:endParaRPr dirty="0"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460355" y="1400360"/>
            <a:ext cx="7816800" cy="1714906"/>
          </a:xfrm>
          <a:prstGeom prst="rect">
            <a:avLst/>
          </a:prstGeom>
        </p:spPr>
        <p:txBody>
          <a:bodyPr spcFirstLastPara="1" wrap="square" lIns="91425" tIns="91425" rIns="91425" bIns="91425" numCol="2" anchor="ctr" anchorCtr="0">
            <a:noAutofit/>
          </a:bodyPr>
          <a:lstStyle/>
          <a:p>
            <a:pPr algn="l"/>
            <a:r>
              <a:rPr lang="fr-FR" sz="1800" dirty="0" err="1"/>
              <a:t>Ré-évaluation</a:t>
            </a:r>
            <a:r>
              <a:rPr lang="fr-FR" sz="1800" dirty="0"/>
              <a:t> en 2021</a:t>
            </a:r>
          </a:p>
          <a:p>
            <a:pPr lvl="1" algn="l"/>
            <a:r>
              <a:rPr lang="fr-FR" sz="1800" dirty="0"/>
              <a:t>Australie</a:t>
            </a:r>
          </a:p>
          <a:p>
            <a:pPr lvl="1" algn="l"/>
            <a:r>
              <a:rPr lang="fr-FR" sz="1800" dirty="0"/>
              <a:t>Italie</a:t>
            </a:r>
          </a:p>
          <a:p>
            <a:pPr lvl="1" algn="l"/>
            <a:r>
              <a:rPr lang="fr-FR" sz="1800" dirty="0"/>
              <a:t>Norvège</a:t>
            </a:r>
          </a:p>
          <a:p>
            <a:pPr marL="533400" lvl="1" indent="0" algn="l">
              <a:buNone/>
            </a:pPr>
            <a:endParaRPr lang="fr-FR" sz="1800" dirty="0"/>
          </a:p>
          <a:p>
            <a:pPr algn="l"/>
            <a:r>
              <a:rPr lang="fr-FR" sz="1800" dirty="0" err="1"/>
              <a:t>Ré-évaluation</a:t>
            </a:r>
            <a:r>
              <a:rPr lang="fr-FR" sz="1800" dirty="0"/>
              <a:t> en 2022</a:t>
            </a:r>
          </a:p>
          <a:p>
            <a:pPr lvl="1" algn="l"/>
            <a:r>
              <a:rPr lang="fr-FR" sz="1800" dirty="0"/>
              <a:t>Canada</a:t>
            </a:r>
          </a:p>
          <a:p>
            <a:pPr lvl="1" algn="l"/>
            <a:r>
              <a:rPr lang="fr-FR" sz="1800" dirty="0"/>
              <a:t>Suède</a:t>
            </a:r>
          </a:p>
          <a:p>
            <a:pPr marL="742950" lvl="0" indent="-285750" algn="l" rtl="0">
              <a:spcBef>
                <a:spcPts val="600"/>
              </a:spcBef>
              <a:spcAft>
                <a:spcPts val="0"/>
              </a:spcAft>
              <a:buFontTx/>
              <a:buChar char="-"/>
            </a:pPr>
            <a:endParaRPr sz="1800" dirty="0"/>
          </a:p>
        </p:txBody>
      </p:sp>
      <p:sp>
        <p:nvSpPr>
          <p:cNvPr id="7" name="Google Shape;195;p21"/>
          <p:cNvSpPr txBox="1">
            <a:spLocks/>
          </p:cNvSpPr>
          <p:nvPr/>
        </p:nvSpPr>
        <p:spPr>
          <a:xfrm>
            <a:off x="392037" y="3023540"/>
            <a:ext cx="7816800" cy="1714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marR="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marR="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marR="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marR="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marR="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marR="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marR="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l"/>
            <a:r>
              <a:rPr lang="fr-FR" sz="1800" dirty="0"/>
              <a:t>Nouvelles organisations</a:t>
            </a:r>
          </a:p>
          <a:p>
            <a:pPr marL="742950" lvl="0" indent="-285750" algn="l">
              <a:buFontTx/>
              <a:buChar char="-"/>
            </a:pPr>
            <a:r>
              <a:rPr lang="fr-FR" sz="1800" dirty="0"/>
              <a:t>Indonésie (en cours – SOFHYT en révision – orientation vers pré-accréditation)</a:t>
            </a:r>
          </a:p>
          <a:p>
            <a:pPr marL="742950" lvl="0" indent="-285750" algn="l">
              <a:buFontTx/>
              <a:buChar char="-"/>
            </a:pPr>
            <a:r>
              <a:rPr lang="fr-FR" sz="1800" dirty="0" err="1"/>
              <a:t>Iberoamerican</a:t>
            </a:r>
            <a:endParaRPr lang="fr-FR" sz="1800" dirty="0"/>
          </a:p>
          <a:p>
            <a:pPr marL="742950" lvl="0" indent="-285750" algn="l">
              <a:buFontTx/>
              <a:buChar char="-"/>
            </a:pPr>
            <a:r>
              <a:rPr lang="fr-FR" sz="1800" dirty="0"/>
              <a:t>Philippines / </a:t>
            </a:r>
            <a:r>
              <a:rPr lang="fr-FR" sz="1800" dirty="0" err="1"/>
              <a:t>Turkey</a:t>
            </a:r>
            <a:endParaRPr lang="fr-FR" sz="1800" dirty="0"/>
          </a:p>
          <a:p>
            <a:pPr marL="742950" indent="-285750" algn="l">
              <a:buFontTx/>
              <a:buChar char="-"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62415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title" idx="4294967295"/>
          </p:nvPr>
        </p:nvSpPr>
        <p:spPr>
          <a:xfrm>
            <a:off x="2728075" y="132400"/>
            <a:ext cx="5760300" cy="8277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dirty="0"/>
              <a:t>Comité</a:t>
            </a:r>
            <a:r>
              <a:rPr lang="en-GB" dirty="0"/>
              <a:t> NAR (3)</a:t>
            </a:r>
            <a:endParaRPr dirty="0"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460355" y="1784656"/>
            <a:ext cx="7816800" cy="2878783"/>
          </a:xfrm>
          <a:prstGeom prst="rect">
            <a:avLst/>
          </a:prstGeom>
        </p:spPr>
        <p:txBody>
          <a:bodyPr spcFirstLastPara="1" wrap="square" lIns="91425" tIns="91425" rIns="91425" bIns="91425" numCol="2" anchor="ctr" anchorCtr="0">
            <a:noAutofit/>
          </a:bodyPr>
          <a:lstStyle/>
          <a:p>
            <a:pPr algn="l"/>
            <a:r>
              <a:rPr lang="fr-FR" sz="1800" dirty="0"/>
              <a:t>Mise en place d’un </a:t>
            </a:r>
            <a:r>
              <a:rPr lang="fr-FR" sz="1800" dirty="0" err="1"/>
              <a:t>sharepoint</a:t>
            </a:r>
            <a:r>
              <a:rPr lang="fr-FR" sz="1800" dirty="0"/>
              <a:t> pour le comité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/>
              <a:t>Présentation de chaque organisation à tour de rôle (3 par réunion)</a:t>
            </a:r>
          </a:p>
          <a:p>
            <a:pPr lvl="1" algn="l"/>
            <a:r>
              <a:rPr lang="fr-FR" sz="1800" dirty="0"/>
              <a:t>SOFHYT lors de la prochaine réunion le 7 avril</a:t>
            </a:r>
          </a:p>
          <a:p>
            <a:pPr lvl="1" algn="l"/>
            <a:endParaRPr lang="fr-FR" sz="1800" dirty="0"/>
          </a:p>
          <a:p>
            <a:pPr lvl="1" algn="l"/>
            <a:endParaRPr lang="fr-FR" sz="1800" dirty="0"/>
          </a:p>
          <a:p>
            <a:pPr lvl="1" algn="l"/>
            <a:r>
              <a:rPr lang="fr-FR" sz="1800" dirty="0"/>
              <a:t>Calendrier réunions 2022</a:t>
            </a:r>
          </a:p>
          <a:p>
            <a:pPr lvl="2" algn="l"/>
            <a:r>
              <a:rPr lang="fr-FR" sz="1800" dirty="0"/>
              <a:t>07 April 2022</a:t>
            </a:r>
          </a:p>
          <a:p>
            <a:pPr lvl="2" algn="l"/>
            <a:r>
              <a:rPr lang="fr-FR" sz="1800" dirty="0"/>
              <a:t>05 May 2022</a:t>
            </a:r>
          </a:p>
          <a:p>
            <a:pPr lvl="2" algn="l"/>
            <a:r>
              <a:rPr lang="fr-FR" sz="1800" dirty="0"/>
              <a:t>02 </a:t>
            </a:r>
            <a:r>
              <a:rPr lang="fr-FR" sz="1800" dirty="0" err="1"/>
              <a:t>June</a:t>
            </a:r>
            <a:r>
              <a:rPr lang="fr-FR" sz="1800" dirty="0"/>
              <a:t> 2022</a:t>
            </a:r>
          </a:p>
          <a:p>
            <a:pPr lvl="2" algn="l"/>
            <a:r>
              <a:rPr lang="fr-FR" sz="1800" dirty="0"/>
              <a:t>30 </a:t>
            </a:r>
            <a:r>
              <a:rPr lang="fr-FR" sz="1800" dirty="0" err="1"/>
              <a:t>June</a:t>
            </a:r>
            <a:r>
              <a:rPr lang="fr-FR" sz="1800" dirty="0"/>
              <a:t> 2022</a:t>
            </a:r>
          </a:p>
          <a:p>
            <a:pPr lvl="2" algn="l"/>
            <a:r>
              <a:rPr lang="fr-FR" sz="1800" dirty="0"/>
              <a:t>04 August 2022</a:t>
            </a:r>
          </a:p>
          <a:p>
            <a:pPr lvl="2" algn="l"/>
            <a:r>
              <a:rPr lang="fr-FR" sz="1800" dirty="0"/>
              <a:t>01 </a:t>
            </a:r>
            <a:r>
              <a:rPr lang="fr-FR" sz="1800" dirty="0" err="1"/>
              <a:t>September</a:t>
            </a:r>
            <a:r>
              <a:rPr lang="fr-FR" sz="1800" dirty="0"/>
              <a:t> 2022</a:t>
            </a:r>
          </a:p>
          <a:p>
            <a:pPr lvl="2" algn="l"/>
            <a:r>
              <a:rPr lang="fr-FR" sz="1800" dirty="0"/>
              <a:t>29 </a:t>
            </a:r>
            <a:r>
              <a:rPr lang="fr-FR" sz="1800" dirty="0" err="1"/>
              <a:t>September</a:t>
            </a:r>
            <a:r>
              <a:rPr lang="fr-FR" sz="1800" dirty="0"/>
              <a:t> 2022</a:t>
            </a:r>
          </a:p>
          <a:p>
            <a:pPr lvl="2" algn="l"/>
            <a:r>
              <a:rPr lang="fr-FR" sz="1800" dirty="0"/>
              <a:t>20 </a:t>
            </a:r>
            <a:r>
              <a:rPr lang="fr-FR" sz="1800" dirty="0" err="1"/>
              <a:t>October</a:t>
            </a:r>
            <a:r>
              <a:rPr lang="fr-FR" sz="1800" dirty="0"/>
              <a:t> 2022</a:t>
            </a:r>
          </a:p>
          <a:p>
            <a:pPr lvl="2" algn="l"/>
            <a:r>
              <a:rPr lang="fr-FR" sz="1800" dirty="0"/>
              <a:t>17 </a:t>
            </a:r>
            <a:r>
              <a:rPr lang="fr-FR" sz="1800" dirty="0" err="1"/>
              <a:t>November</a:t>
            </a:r>
            <a:r>
              <a:rPr lang="fr-FR" sz="1800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668727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564313"/>
            <a:ext cx="8378456" cy="2885767"/>
          </a:xfrm>
        </p:spPr>
        <p:txBody>
          <a:bodyPr/>
          <a:lstStyle/>
          <a:p>
            <a:pPr algn="l"/>
            <a:r>
              <a:rPr lang="fr-FR" sz="1800" dirty="0"/>
              <a:t>Co-présidence mise en place début 2022</a:t>
            </a:r>
          </a:p>
          <a:p>
            <a:pPr algn="l"/>
            <a:endParaRPr lang="fr-FR" sz="800" dirty="0"/>
          </a:p>
          <a:p>
            <a:pPr algn="l"/>
            <a:r>
              <a:rPr lang="fr-FR" sz="1800" dirty="0"/>
              <a:t>Membres : </a:t>
            </a:r>
            <a:r>
              <a:rPr lang="fr-CH" sz="1800" dirty="0"/>
              <a:t> Corinne Exbrayat (co-présidente) / Emilien </a:t>
            </a:r>
            <a:r>
              <a:rPr lang="fr-CH" sz="1800" dirty="0" err="1"/>
              <a:t>Chérencé</a:t>
            </a:r>
            <a:r>
              <a:rPr lang="fr-CH" sz="1800" dirty="0"/>
              <a:t> (co-président), Nathalie Argentin, Corinne Exbrayat, Pascal </a:t>
            </a:r>
            <a:r>
              <a:rPr lang="fr-CH" sz="1800" dirty="0" err="1"/>
              <a:t>Kerneis</a:t>
            </a:r>
            <a:r>
              <a:rPr lang="fr-CH" sz="1800" dirty="0"/>
              <a:t>, Laurence Rodrigues, Gautier Vincent</a:t>
            </a:r>
          </a:p>
          <a:p>
            <a:pPr algn="l"/>
            <a:endParaRPr lang="fr-CH" sz="1600" dirty="0"/>
          </a:p>
          <a:p>
            <a:pPr algn="l"/>
            <a:r>
              <a:rPr lang="fr-CH" sz="1800" dirty="0"/>
              <a:t>Partenariat avec SICADAE (organisme de formation) pour permettre de faire reconnaître les formations proposées par la SOFHYT.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15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728075" y="166423"/>
            <a:ext cx="5760300" cy="80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-GB" dirty="0"/>
              <a:t>Formations (1)</a:t>
            </a:r>
          </a:p>
          <a:p>
            <a:r>
              <a:rPr lang="fr-CH" sz="1400" dirty="0"/>
              <a:t>	     </a:t>
            </a:r>
            <a:r>
              <a:rPr lang="fr-CH" sz="1200" dirty="0"/>
              <a:t>Corinne Exbrayat / Emilien </a:t>
            </a:r>
            <a:r>
              <a:rPr lang="fr-CH" sz="1200" dirty="0" err="1"/>
              <a:t>Chérencé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04753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838" y="1402080"/>
            <a:ext cx="6291022" cy="3681677"/>
          </a:xfrm>
        </p:spPr>
        <p:txBody>
          <a:bodyPr/>
          <a:lstStyle/>
          <a:p>
            <a:pPr algn="l"/>
            <a:r>
              <a:rPr lang="fr-FR" sz="1800" dirty="0"/>
              <a:t>Réalisations 2021: 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Introduction Hygiène du Travail - 28 janvier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Actualités réglementaires – 24 février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Retour sur le colloque INRS Travail de nuit et la table ronde INRS Ventilation - 9 avril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Surfaces contaminées – Retour INRS – 18 juin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Dérivation des VLEP - 24 septembre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Webinaire Eléments de Toxicologie – 22 octobre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Formation statistiques SOFHYT / SSHT - 21 mai</a:t>
            </a:r>
          </a:p>
          <a:p>
            <a:pPr lvl="1" algn="l">
              <a:lnSpc>
                <a:spcPct val="150000"/>
              </a:lnSpc>
            </a:pPr>
            <a:r>
              <a:rPr lang="fr-FR" sz="1600" dirty="0"/>
              <a:t>Module OHTA Pharma des 19 et 26 Novembre et des 3 et 10 décembre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16</a:t>
            </a:fld>
            <a:endParaRPr lang="fr-FR"/>
          </a:p>
        </p:txBody>
      </p:sp>
      <p:sp>
        <p:nvSpPr>
          <p:cNvPr id="6" name="Google Shape;238;p27">
            <a:extLst>
              <a:ext uri="{FF2B5EF4-FFF2-40B4-BE49-F238E27FC236}">
                <a16:creationId xmlns:a16="http://schemas.microsoft.com/office/drawing/2014/main" id="{0A3B264B-5F76-43E9-A08C-094707054CBF}"/>
              </a:ext>
            </a:extLst>
          </p:cNvPr>
          <p:cNvSpPr txBox="1">
            <a:spLocks/>
          </p:cNvSpPr>
          <p:nvPr/>
        </p:nvSpPr>
        <p:spPr>
          <a:xfrm>
            <a:off x="2728075" y="1283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-GB" dirty="0"/>
              <a:t>Formations (2)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38BCA1-C8C6-4751-935E-02FBB57D6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51460"/>
            <a:ext cx="2788920" cy="401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99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4462701-A818-40DC-8618-9C3214746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678" y="1345125"/>
            <a:ext cx="8378456" cy="3282855"/>
          </a:xfrm>
        </p:spPr>
        <p:txBody>
          <a:bodyPr/>
          <a:lstStyle/>
          <a:p>
            <a:pPr algn="l"/>
            <a:r>
              <a:rPr lang="fr-FR" sz="1800" dirty="0"/>
              <a:t>Perspectives 2022</a:t>
            </a:r>
          </a:p>
          <a:p>
            <a:pPr algn="l"/>
            <a:endParaRPr lang="fr-FR" sz="1800" dirty="0"/>
          </a:p>
          <a:p>
            <a:pPr lvl="1" algn="l"/>
            <a:r>
              <a:rPr lang="fr-FR" sz="1600" u="sng" dirty="0"/>
              <a:t>Webinaires: </a:t>
            </a:r>
            <a:r>
              <a:rPr lang="fr-FR" sz="1600" dirty="0"/>
              <a:t>Retour conférence Cancers professionnels (22/04/22), nanomatériaux (mai 2022), perturbateurs endocriniens (juin 2022), Ventilation (dernier Trimestre 2022).</a:t>
            </a:r>
          </a:p>
          <a:p>
            <a:pPr lvl="1" algn="l"/>
            <a:endParaRPr lang="fr-FR" sz="1600" dirty="0"/>
          </a:p>
          <a:p>
            <a:pPr lvl="1" algn="l"/>
            <a:r>
              <a:rPr lang="fr-FR" sz="1600" u="sng" dirty="0"/>
              <a:t>Formation ventilation ACGIH:</a:t>
            </a:r>
            <a:r>
              <a:rPr lang="fr-FR" sz="1600" dirty="0"/>
              <a:t> prise de contact avec BSOH (Belgique) pour intégrer leur formation (novembre 2022)</a:t>
            </a:r>
          </a:p>
          <a:p>
            <a:pPr lvl="1" algn="l"/>
            <a:endParaRPr lang="fr-FR" sz="1600" dirty="0"/>
          </a:p>
          <a:p>
            <a:pPr lvl="1" algn="l"/>
            <a:r>
              <a:rPr lang="fr-FR" sz="1600" u="sng" dirty="0"/>
              <a:t>Principes de base en hygiène du travail </a:t>
            </a:r>
            <a:r>
              <a:rPr lang="fr-FR" sz="1600" dirty="0"/>
              <a:t>W201 Simplifié (OHTA): 6 modules en distanciel en ½ journée, ouverte à tous – octobre, novembre, décembre 2022. Recherche de traducteurs (anglais)</a:t>
            </a:r>
          </a:p>
          <a:p>
            <a:pPr lvl="1" algn="l"/>
            <a:endParaRPr lang="fr-FR" sz="16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9988E5-A754-403A-AB63-CBEE190E6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17</a:t>
            </a:fld>
            <a:endParaRPr lang="fr-FR"/>
          </a:p>
        </p:txBody>
      </p:sp>
      <p:sp>
        <p:nvSpPr>
          <p:cNvPr id="5" name="Google Shape;238;p27">
            <a:extLst>
              <a:ext uri="{FF2B5EF4-FFF2-40B4-BE49-F238E27FC236}">
                <a16:creationId xmlns:a16="http://schemas.microsoft.com/office/drawing/2014/main" id="{CD06045C-64DF-404C-951C-11AEF4504FA5}"/>
              </a:ext>
            </a:extLst>
          </p:cNvPr>
          <p:cNvSpPr txBox="1">
            <a:spLocks/>
          </p:cNvSpPr>
          <p:nvPr/>
        </p:nvSpPr>
        <p:spPr>
          <a:xfrm>
            <a:off x="2728075" y="1283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-GB" dirty="0"/>
              <a:t>Formations (3)</a:t>
            </a:r>
          </a:p>
        </p:txBody>
      </p:sp>
    </p:spTree>
    <p:extLst>
      <p:ext uri="{BB962C8B-B14F-4D97-AF65-F5344CB8AC3E}">
        <p14:creationId xmlns:p14="http://schemas.microsoft.com/office/powerpoint/2010/main" val="3884847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title" idx="4294967295"/>
          </p:nvPr>
        </p:nvSpPr>
        <p:spPr>
          <a:xfrm>
            <a:off x="2647087" y="228241"/>
            <a:ext cx="4461005" cy="8394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Mission: To prevent work-related disease around the world through shared expertise, knowledge and skills.</a:t>
            </a:r>
            <a:br>
              <a:rPr lang="en-US" sz="1200" dirty="0"/>
            </a:b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800 members, 3 branches. </a:t>
            </a:r>
            <a:endParaRPr sz="12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28CA8B9-CDDF-4558-A7D3-DE4E6EB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64" y="3831340"/>
            <a:ext cx="17541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chemeClr val="tx1"/>
                </a:solidFill>
                <a:latin typeface="+mj-lt"/>
              </a:rPr>
              <a:t>&gt;Helping to prevent silica exposure among gemstone processers in India</a:t>
            </a:r>
          </a:p>
        </p:txBody>
      </p:sp>
      <p:sp>
        <p:nvSpPr>
          <p:cNvPr id="11" name="AutoShape 8" descr="data:image/jpeg;base64,/9j/4AAQSkZJRgABAQAAAQABAAD/2wCEAAkGBhMSERQUExQWFRUWGB0aGBgYGBccGhgbGBkYGBwYGB8cHCYeGRwkGxoYHy8gIycpLCwsFR8xNTAqNSYrLCkBCQoKDgwOGg8PGiwlHyQsLCwpLCwsLCwsLCwsLCwsLCwsLCwsLCwsLCwsLCwsLCwsLCwsLCwsLCwsLCwsKSwpLP/AABEIALcBEwMBIgACEQEDEQH/xAAbAAACAwEBAQAAAAAAAAAAAAAFBgMEBwACAf/EAD4QAAECAwYEBAUCBgEEAgMAAAECEQADIQQFEjFBUQYiYXETgZGhMkKx0fDB4QcUUmJy8SMVM4LSJLJDksL/xAAZAQADAQEBAAAAAAAAAAAAAAABAgMABAX/xAAhEQACAgICAwEBAQAAAAAAAAAAAQIREiEDMRNBUSJhMv/aAAwDAQACEQMRAD8Azi5L/Ml0qDpPt+0Odnv2WpiCxIDDMPTKM1Kh5x7kXipGVQDkf02gqTXQHFM1CfdyJySF5g5ihG1dX/WLVlswlyxLTkPX8eANh4hUoAlQUGBAYA100i9dl7+IpQWliBQ7/WsVjOPonKL9+inxE/K+STiPllnCXe19qmkhJKUbb9/tGmWq7pc+W0xIUnq9PMVBhdn8DWUqDGYj+3E7+oJr0MJLjd2NGa6QjyLLMmfAlSuoFPWPE2wzUhyhUaeLmlpTgHKnTIUiBPDNn+Igr/yU49By+0ZcbbpGc0tsWZN1LNilhFSoEnTNRz8mi/dV2fy8surEo/EcgAMhB+ctEpIAAAyAGULd5W5c1Xhy6npkBuo6CHcVERSy0EuEbWDbgCxJSWO7a+hMaBa5bpLkANqxL+u0JnDFzyJE0leNc1NCqtAR8oTkD+PDLY+IZQWrwwSCcISAlnS7q3rsT8uWcaEo+xpQl6ES9+DLQqfiloAQauotXpQmAfENiXIUkLDEgt1wkP5VEa/bbaCCouEgPUHX94QOPpviSnAB8MguDlioU9d3jSjFK0ZSk9MWzdy1oSoEVSM3+0UEKYsYbLvsgEtDt8Iz6gZQuTFJxK2c/UwklXZouynYpq8ZIUoB9CRFqZPU7kknrHwEOI9zFAxMoeLDalLmYe5PlBDwXzgbdamm1+Z0+pDe4EX7ZbBLUxB+0Ex7tE9MoV3jwtKZiehj3OlpWGUHjyMKBsBGMQTbCPDKfR94CS6d4YJk0EOMoXFn3jGYZuYJJKi1MnakNk+2SEy04FFS3rk3k/WFjh26DM5ioBD13PQdfvBW+bJZZRY4isj/ALaVKp3L0f8ASgg+JtWZcqToui8Q2VPzaL6UrXLBSZYyL4i7dRpCtdUlSlhCA5LkJd21zJhlui9ZaEiXMkheF2VkoPpEsGnstnaLXjkUIlO2il166CKRvlP+or3igkTSgnGpJCXblLnJg3SF24+JDJWMVNDuITx2+xnyuK6Dl6X+gyilNFHCwzyIJfuxgXYL5MmdjFUkMcqgioL5wZn3RJtZC0KEoA8xSwBepYNQvXauTl4D39wquSkzJa/Elh3NAoNn3HaKrixRKXJkwxLnoQJHgy2lLXgIclWMkYQk9suohpMidd1ltk3GiasLBSgYiEpKvjW4ACglVUgnLOFjgJFotM0S5ASASCpRYhJFQRq+RpGmTbhNlSZc+aiaJhJc5uqhCgdDv1baJTi6ui0eW/zYIufixE2Sha0kKILgCjgkU9H846DtksqZaEolpSlCQwAAAA9I6OVlTAEyXyzj2LI1YgMxso+i1nKPROEJWufhly65OG8gf1iez8QqRLfVOh1gBOtJJrpHhcwrZI1I9TSAZmi2m/F2ezSpiwyZwBSKnCSMTbu31iSTaZk2UhaZSiCMQVnToH23gPxlakzLPKlhTeDhcCtVDAGPQV84aLqtkqTJs8sHmMsEh9GzrSpjoU996JPjXzYImXthUEqQoKZiDmKvQfrEikzirkQyW1YOd4r2Ui025ahk9PJk/pDsiw4YaKctoSVLTEmdds1X/cxH/AjPri+kWsMuyoXT4UlSh1bMnzhqmWVm3JH3+ggDxDLcFKwP+VWENt+4eBKDQYtFW5uIkp8OaBiVNlgFCSMWMH1oxhlsl+lZAEtKFE0+Yvvy0A6kiM1XwnabPOTMQMSAoHECAcINXDvk4pGoS5qVJCwwITQ6Ntv6RPjTi6ZSTTVlO9btmrLzJhwvkAG7ADLu5hD4xupclJUgEoV8Rq41Y7iNMkzRNlJUBnWoYFi0V7zsWNKkrTy4c3DF3DVyLN6xZ8aZNSozPgu7ZlqKwpa/CQA4BzJyDmoDDTpE162GShSkS0ABJY6n1zfudYN8MWTwPHloqkrxU7AN6vC3blYZ018yqv0/O0cz6LIETk4T0+nSOkpKyyQ5/M4mtEoKCuv1GsMF2WFMqSVIFSnEScy2X3aNFWZugddfDi5hYkJZqitd+jesM1q4PKgkKUFkfNhFKZmtI8cL3khUsuGwuAo6kE1A1Dn1BhitNraW6QlQJoCKVeprWnbSHSVWLu6FgcGTSS6kN0cn0A/WOk8IS5iFImrWhT0oElhkWxHPrWDBvo4HAZQTmGwin9LV11gjw+orCpqw9WBr1y+5hPY6FmZ/DZ0hKJ6gDqqU7+eIMOjGBd+/w4VZrKqeZgUUEYkgfKSzjWjg10Bh7nItClnCFJQCWCSkauDm584kt17LlWdZUxUkE13GnrDfn2DZltjtcyzox+EvDoShQS9Kks0C/wCbUpZJLqUXJ7xvVzWqXaZTsKg4kliCNYzz+IPBUmzyzaZFE4wFJSRgS9KDNNW1boIZ3S+Cqr/oKk/8ITgUQXz+aorF2zWFR5sC8P8AVVi2cKdktqlzUg/CkEAbbmGq7rznAYZalMlzmWAJfLKpeJyab/g8bSCcmyKOSfWnlWAXE/Bi8JnoTX50io/yDa7j9cykiz2haiTidviOKj6+kMFwTZkpWGanGFOB/dTKuRiS7LSutiFw4JoCEoTjfRJcZvzbRpd0SlpSfGCUg1ZqAmnkMvXOFLim7jd07xJYwomHGwL4SKqSNNiO8McnicqkkrAo+LqB+pi6lWmc+NsZrstEpCCkSkk5pUE4cL/0kMX7NC7fV4fzEtckTEhakkBayWKm5QTWjtCfxHxPapiSJTola4fjI7jLsK9YW7vmT1LopaQTUl6+sTm5NUh40nbNju24wmTLStSlLCRiKVkAlqt0joTLPZOUYpin1+L9I6OTxv6dPkXwQFqghY7imTBiPKOufppFnh+5/EUZi/gSaPqRr2H17Q2SylqZbx2o5BNn8OLGRfuGgTNlKQWNCI0C2qDQq3tKCg8ZqgWTX5Z//jyrQS6poAL1/u+qSI0L/o9nVgmB8aEhDP0DPQvpGOm3LKBLKiUAuEnIGtR6n1jRJt7GT/xLIKkgAkZEsC46NFY0xZWiHhi2pRa1ufmP/wBjGiovFBJMYuu0FM0qSCanIE59oNyeI8OZboaQ/HNJUyc4tuzQrxtLhOGhFSdRQhvcwi3jbfGKiFE4epcU02gtd15+LLPM+bANWla+cUbruECatqpVVtd29YEm5S0MklEp3bxkcKpM8OUnlXuMyFdeuvlVhuW1GbgIVyO5G4d8L7P03iovgtCl4vCAbMknD3Z284vBUuTLAJAIyCdn6Z65Qu1/oZL4GbNMCAU6EuCzZ6No3QReCnSH13hPTe0tIAGQ0FAIuWvimWkAuGEWjNV2TlFrtEN4WxEiZMSli4cjUPpCVeqwVlQAY6fpFviLidE1QLB0ksdSDpASZbAo7Ryz7LR6IUlge/1gmm0K8JKXcCvZwAz+WXSBYU4rFqSlS6ISpR1CQVH0AJhRgrdVnQhioqzcJ+Wpq+9dIM2y8UgBAJxKS4PyjDQpAffbeB8y47SJbiWoU1z9A59onn8PmelBmS5jofLld2zeukZxbYU0kVVW6dTDLUQx+X3p5w53HxGJMnCuUtKqU5GoO7ivSFWwcMzkAvNUlOTvh8yDT2i8viCzSE4TO8RQpycxpuRQeZEH9R2BU9Bmd/EOQEqSRLBGZTMUt98pYaFm9+LE2lYRLJwKHO6aGtAHD/ggZLv2TjPh2ehJLrVXN2AFPUwxJuCUsCYhITiDsMg8NTm+wNqK6Ld3DACHISoVbWmR9vSDtmsyQ6CAqVNSUFK6jZoCSRylO2UT3YFLBdRAlkkJcVIAJFPyph2lFiq2jMrbdZslpmyVZyyz7gsoH0IhhTMnzJOIyFYSwKglSUpwlkk+5cbw92i6JNpXimoTMUOcLyIzTgcF6MKRJY56lJmSlBJlg4Ul+YhhQ6UqH6CJuL9D2hUsPFYw1OFVEhg4wsBV6b5xcVexKApwplhjkQcx3EL9osyFKKUISnCTzMzhKm0c+cEkBCUpSrlwvjZuc1ycdhEm/pSK+DVxlZ5UyzFS+bCMQ6HCSFCE+6pRUkJLlKUeJMOxZRcbO49Ibb7suKyBKlgPLCT2YAk7M/t0gDdM5HhWiYlwkKyCSQpCBRA31BHWKcjuTZOGkkWrnu1SHOboBIOQUf2EVbXdoTOJBfEXKaZsHbzcwGtfHaUycMrEtRLkqDB9zuNhFThW/CqYoqGJSnJJNXPTt9IGWjNB61T1YzzN0AG0dFuRwOqekTTaSCurYMtP0j7E3yRKKEirIKZaQgAMA3ppFG13skLA01I0P2it/Nu5Benn+faAtotDOSdc+8VskHbXO2qDrC3ec7TWLdnt3K2hy/NorickJMw1USwEFsCBibsV8xCe+cXBRgV4ogMxS/Oj/YaxfsHD0xamKko/zNfIJc+rQoSqm8JksuhRSd6V6F4syuMLShGDElQAbmQkltngseDxkqbi/wAU/wDsYgtPC9nQQFTJtRRkoNdmcQybXsDS+Hi477cnEkctQASBXWnlDZdN5AKSdKg+kJ9nuCbKWFpZYyIIYsfMhxBSwWwBRBoalQ2Kd/Ue0aMsXYZRtUHb/wCJCBgCmoO3+4AKnk1JJgfbZQmKxKUaZjQwZua6/FZQWkAfKznZ60HvCuVu2USrSKFpnqwqwh1NQbwOkqUUkTfm0OkPMvhyS4UoFZGqlH6BgfN4IpsqQGShKRsEgP3gNoOL9md3ZcKGIUQcZDOWYaE+sXDwWZc5ImLBkqfmSRifaoI82i9xBwisETLJRWRl0Yj+16f+J8tosSuHbWJSfGlzE4QThSgkJBzIwhtB+8a1QuLvYYu7hOwJSFEeJSpmEq9Ujlp2i9bb+s1mSzoQBknlHokF/aFS8U+LIUASFS1OoJLEhmINXyUD5QsJu9KZmBYKUKAIUdjTzrTyg5aM40x8tH8R5SgRKSVdWw/WvtFaycWrm4sakS2LJCRp9TC7auDJ1n5hzS1BwsZNsWf1i1c1hSFjEoYlFSCNuUkEU6QybEoqXzOUZinUpQJdLkkN0fTTygUhXMSQfSG3iXBJEtSq/EB7H87QsWq9MZoMIhJadDxrsOG7wqUmaUgPkwYMNM6miq9IOcM2t5akf0mnn/qFOXb8MrCSG2YP65sz06wS4btmELU7PDccv0DkSoZppAUO8XLmtKZSlul3UGZnJNG6b+ULX/UcSqGCNk/5F4QWcP6NlF29WuyMVumWuLbyVKsqsBwqQsy2/tUpHMNzUHzhKu69VAAFaqKchyxB1PnDZfF3eLMmoUqimFMwVSwytswO7QpT7jMlxMIEwEMBUHI6s49I55fpst/lIL3ZIQqccJSQlJU24zI3yLQLuiyqtNqxzC6UrxE7AEqSAchkPSI7PaVSV4wliaOFJP0LjzEWpFpmKphUQcwgOd9BSF0hl+nsMcc354clCMIKpisSi9ShByI0DsBuzwQuYeJJHhoMtOQxOz7jzeAFhu9c2eqbPBWpwEJzACRy0zy36nMw7yJAKQnL9B20EUhBvoSUt7Mj4ss4RaZoSxS4+EMAcIcetfOKN0zClYUD07vD/fvA0+bak/yqEq8UgFJUE4VarL/K1aajJzVsk/wYRZ5HizF+LNFVJSMKAKvh+YtuTpkIGLegWCrtn2jwk+GCU6HzL67vHQVst0FKAE2yZLSMkBJOEdwoPv5x8ibjL4Na+mUTFvzJz+v7iPJaaggiuv3EQyprU0+nWPSwUl8tQdO8OKeJEpSQx/O0V7clmOh0gn4qVprQjPy1gFOmYiTpGMH+FJssTlKW1E8pPy1Y9v3homSJEt5wQl8ypKMRL/4gnzhEuKSVTQBkQcX+P40Gpc5iQHZOxY9h1gMeLGBk2hNPESAdMSD+jiJRZxLQBVhqokn3+8LJvvCr4lp8yW+8SWziKQU4QmYsgMFqZyXJYucq7QUjNl6fehlq5pktSf6UpJV9WEAUXgV2lSjTEkgdKU+kDp9uJNEhPvFQTCC+oL+kCgWMaZa1nChJUdh+UHUwyXHdMxCXWSkhTtQ0bcFtPeANyWhpqVbpp7FvaGaco0UDT75vCN+mUS9oLSLUFKw5H69vtBq7rlM0usKEvfJ+n4DCrcoM6clIoQpyRmBQnz+8aBaLxUGEsY5iqITkA3zKJoAMyejViUpNOkWik1bLqZlnsiXOFGwAOI//ANGB1p4/A+CSojdSsPsHgBbbKpSirxkTlfMplgOMwkkYSB3HaCtycOGeRiUrDR2SBvqexqInFOTpDSUYq2QzuIbPanTOsxCj80suvvkCR0r2hD4r4fRJwzJq1lLnw1BOFyWIRMChiStg7UepDiN3sHDFnkklEsAmjkkltg+QihxFwZKtSFpL89FAqKg1SAHfCymUGbCRRqv0rinHZzvlg9GG2HifDZylSjhS+EGpU5+HfJ4XLFbFCYmYgEsrEBUDs+lKQ4o/hlakTFIVKJKC2OgCsiFJrUEEZZVBYgx9n8PIs6DMtBFMkipOwAOpikYk5SFu2T5k8BK8KUg4mDqLszv2949WfhrGAeYjZm9dYktVvVM5bPZVgaKU4Psw945V33jODFWBO2IAeeFzDaE2fZlxSZbY5iEPuQ5btUxVt17yUyzLkkqJNVsQw/t1fTzi1J/h4s1XM74Uv5uSPpFmR/D5IVzLUobNh9cz6QW/iNQCsNuKDvDdctvAOLXIFhShz6faPA4Rs40VT+5X6GCEnhmXhoGDOzk+u8ZOjNAe8uITJmKUmZ4hUrmFWoAkO2rA5BsoCqvtC5hmLNVGurDo+w01h5s/DtnDYpUs90guejwTRdFnRREuWHOQloGlT12hLY1CDJ4hsyXriD5YAOnTT7xdRxpZw5QiY7aMQPJ8ocxKQNAK7AU00ZzHyYzUHv6dYzbYUqFa776MxSlCTNVSrJAPcBRD+UF+FrDNPiTJs1KBjpLL4ylXMC5oG+Fq5RPOnAHTyfPaPgmsa/aFg3B2hpVNbDdtRNMsqsp5wQQpNSGrTOsQ3FxNbpc0/wAwpbLQEjxUjQqZ+pcgnWjxe4XtTOx8gHhll20KLOR0IZ4SXK7CuNULAkFVaV275Zx0M5SjZPoI6N5/4DxGETuBpr8s2UrvjH0SqK83hO0oBohY/tW5H/7AUh9XaE9kvXfOmcV5k8D4T1/NosJRmNvsi0UWlSe4p65e8UFWdso1RcoKFWbV8jm9O0BLw4RlrrLPhq2Y4fQ1Hk0LYaE+7LYZZVT4g0EpMw5ddIqXlcM2T8YdP9QqPPbzjzLteHX6esYHR7nId4rKYA7wZu68gywtOJOF8IAq9PSBy7MVKUEIWqpYAEt0LeUGjWUzNZos2Jg5WArYMGiaVwralF/Cb/IpDe7+0E5XB81ueYhI6Oo/o0YxQTbCFhQJocug28oK3jbFZOQAnLzMfEXBLQxK1qI0YAejEj1iteNmCy55myzb0ygONjRlQe4WvD/kWQ5wj6g5+nsIMqt8xcwlyzMQKU6N1Pf1hS4YVgmqTljSW7gGnoT6QfIIdsnd37P7xzzVM6ON3EarhvJLJkElbBqEhLdX1Jqe5rGiC1yrPLGzeZLOwH4BGUcNTWWt/mTTqQdfJ/WD9utpmLBOzN0G3v7RTi0rJcit0HbTxfNKjgQkJbVyo0zzDV0Y94WbTappUSJ0zEdlKbsQOXTaI1TQS2Z22pFFdsUhb+GSBqG+hNRDtNiqkE5l8T1LQVL+EMElI5juTRy+wFB0rBeslM8InlLr+FZppsNdawFtfEtnmzpaQvCUHEoKCksBy5kNko5dYYrf/wAct0cwdOJQSWSACApTUGme7bQijUhm7QGTIauHIULUroXqGj7KU+THTPXUUy7xRn2/E6T8J+JzuAGpoen+q8ibgBIxAUersMiHeLtEbC4mOx+X6tlT6R8TMSVAmtC+WtAC2uUC0WgkgZh99M9ddY8pnMQFF6O7s43V3H6wKCErQp2YONSKDv8Av0i2Z4lhJyc8zNQHIdyYDzby8Ng40yyA1Hf83iCZfHiKYVGj9szDaQAyqcnCDqDUHR8m2PbWPcqYakkuNXzP6CF6deIBWNCAXL5bdjnEsm8glwSS49mDJPv6xjB2fa011GmWep6EvEE23Jr/AHUHRm9zASfbSxI2Hf8AcNrHhF4pLOHUA1Se5eu34YVsIZVaVEEt5ttpFU2tzXbt5xTmX+a1zGXs0U5l4FZctQV+8BtB2NFzXjhoDVq1bP5t/wDUGZfEyMy+vt0zOvoYzdFsZiImTeFPz8/3E3FMZSaNJXxKgFlKY7Fo6M7RbyB8RHQGOhcEHIMmbmBR/wA1iNEtg58qPllTX9xFtVmJyYB9ezfSJjJYs49cmDn8/wBRahCiCS1H6fSOTKIAJSQDl+28WpiMLhgohnbc6emkQT55GfbPUHKBQT0mvpq3UF4hXd0skOhL1qAAa5s1a++seE2qrfaJxMH2/beAE8mwKUQAqhoxDgitHamftBSTwxagklKEqp/+NSd+oBP5nFGV8VPPpr5fvD9ctsGFIdqPXNu3f6ROTa6GWxCm2KdLYTJUxNWJKTlu7MYDWi15tVix+/TtG1G0kfg00/NorW2wyZo/5JMuYf7kpPuRGXL9QHxmIzEFiSBtrv8At+UigsilW0MbRbOBLDN+OSUn+yZMR0qyq5AQNnfwpsRSQhc5AOy0qbWmJJfzh/LEXxsyNc3AQoGoLg9jB+y2pM1IOTZjUP8AX94vcQ8F2GzKwfzFqmL1SkSTh/yJAA7Bz0hSXZFIUTKWoDIOA5H9zUgNKYYycGMptngKUsYizYkhuhw9coYja1qQFSsJxChLmh1anSkZ5MvZRDLSXrUZPvvX9IK8LX46/AmKwpXRCjklRflOTJUSw696aCdhk0+hjuKepIUlZxzCohaqfFTpSjGmkSeMyiCSQSTr5jc5t5RQtNlnC1oUhkDEUTEHM8jpP9wcUIqMWoeCE8TZbeIgMQRQ6GtNj16QssolIUwHbLBLmLUnAMTOhTFyBmBSmnd+kRC8pkqyEkqrOUllAEFIloSyXdhnVnd2i9KsxVbLOVB0upRBdmEtRD9HANaO0P12cPlQCUqQmWo8yV/M2iU6ip9YaLbViTSTMmnXhgUEqSAcwKB0nJQ+7sdIpTb1blxOPfzje7Rdkh/CnSETEAjw8UuWslRdwAXYAFtKKzgDfv8ADqwzE4TKVLYnD4ICQhxnQVrVtWDuzQ+RPEx0XrqCcvfL6R5VehOWdG18uojRLP8AwnsTqdVoKR8xIzBLsEhPbrF67v4V2IFMyWqY6VDCVKV8WjdQcuogZGxMnmWx3c0Omm9Ni8eUWtiSCXbSNhX/AATsbZzRQfMWAyGWf5WPo/glYhmZ2nzHU7v+lN4NmoyGZeL9fx/rWPKb0ILjTL941W2fwhsCQ5VPTUii36PUZa9hEh/gXZyOScvzwHLOBlZsaMh/6irePn84d40G9/4OBDlNrAbMeEVatmFAeQ3ihK4Qu6zLa2WsrWlTGUky0U0xMs0PxOFihAapgWGmJ4tUfUWsVq/nGgy+IuH5aiE2YEEAOuUClwS7O6h3FKjvHmz3/Z7UkGVd61oSWljkVQCqQgYlPkKZsC8YIhJtFI9ptUaTYrkstqmISLEZSCk+JNmSgkkoZLABsKjU8pSBgIzMTTf4V2NaUN4klSg+KUpcxDM7HEZjZirgHQmFyV0HF1ZmhtoH+4+Q42j+C0/EfDtCCjQqSp/PDQ+UdBtA2FZVpSRzZ/jGmlQfKKdrW4dmqKsciB3q3/2jptoQoMkijbbBx5jl8ogFqQQ2Kr1fMn5VCuQAYjzirYqRYUhiBV2cszuMx5pPtFG0KYliS1B5beUfF20EjmI6/wDt7gmKlpm8zghlNSlKDl/P9JY+JLMtCgzEMen48fUTutfvn+CK0ycDSgrudfbSIipm1p+v20jAoIybSxB/Pf8AWG2678SEu4AzLktsX31IDNQZQp2Bb0Bzcf4tUeR37axKpZclFHFCmoA1yzybz7xnGzJ0Pkm/k6KDaqLlyAMzQDPIDLYRbTeg18yaMNz7esZ0ApGblmZwNK10eu+sTyb+WhnLg6bA1auooH02pE3xjKZosq8EnUjvRn327GsfJ1tKQSAThdkhubXXLs8JMjiigxFT9GPNoz6mnp6yHiDlUxqQSxZ3IqlwOmf1ELgNkLdpBJKiXJLk7k1JisuR7Rbdx2iBS2i5AoWixDZ4pTbMElxp69xs0FJhJo3Rv0j2iwYil2rU1pTz6QTBKRacSEzFBKJktlEhghmNVU5SR5dnhhtk0zQlSCFJIy9w1e4zj5JuQqdIopgz6kOS4GYL5ekVeGrvtEkzPEwkBRKUpqqqiTQgAUIoH9oHJxuWhuOeOypecgeNJEwHD4goAasMQqO0a1dFlSiSkJqosp1AFlECnQUaEi6bKZ1oaZjACsaUkJGIJBISK0z7n1g0ni8ySoTkEDGAkYVtTMJcVOR/SJQ/GmUn+9oYgtCnQ7TAKgjmGbOW2eBE9lMCsgPpoeu8RzOJ8akGWAnmALgEkUAG759ngoLCtRc4U4SzghiNy4dJyo2uWsUv+E6oDiyFKwxcEYVBwUjUKG2TVzJiGxpMqeVzCHxEpAOVMI7Kw17qO0TcaFdmkGfLCSkEJXnVKlABQ2IJA6P6Z2OKVHM1Zh1L8prsKVz1hW5LQ6p7NRN+OrZmPQhWvYa9iaNH2bfCXxGuF6DuHferHp9UuxImMQrmWoKwoAJw5DBT+4h3pU7Rfs93SQpItKwFroEKmhIUXYhvi0B2NNo1s2KDa72JcIQqaunICnOgxKcslI65sWBNDAJU5Swuat2IWmXLVyhkKSUTBlMDqfE7Fk8oaBa0TbOJ6+TGsBaCpGFYRhw4VH51Yw7lyxFdl6x3qkT5a1LKSonEW5EDIOAeZwKs3xQKbN0Hbys8zCP5NCAlSFIUkFOGX8OaHDhwsCqWYAZvGWLuBMpSwqRaFFJP/JMSUoK2diFAOHzzOsNF8K8FSrTZ5qTKTMGNcvkKPFLEFLgkYwFYhTnOUXbyvf8AmFKlrWUoWBhmOHSwPxJdikqqU4k6FxBuujVfZZu7h9Nns8uYZcmRNUAS6AsJdhhBIDLqNRqKs8ep61lImLnqQtIxJTLJwIw50bnzfLQaQKl3tMWiTIJCxLZiAQ7AirHI+Yo3cbfVowLZ2cAsKNRqbDTow0yMd9glroOWq2TWH/yCrCHchyG5ncvV6MAAzQQu28JwJKZ2NSgFTErUOVmJwsCASG0yrmQTn3/UWLMAPp0/eLlnt9UlBwg/M+urV7DzhnFCqTH3+dlmsxc+Ws1KEeJhBNaMkjrnmTHQuDiBYoVA9c/0j7C4DZoFWqQEkfo7e5ioZ2/59oqWq9HNVVilPvLYQDWFV2sF/vEUy1B9frAeRNmLU5ISgZls207wcsdkK3oQPcjrGxNmQi2orUbaj60iVKy7ioz6e36R9tXCq1OUzFjcUYbCKK+DrWgYkkHsSDTt94agZBmzXgpLgpBGrgVbJ/OLsu9RirTr9s2FMhCYtNrR8SVEDcYvcOfePKL9WCyk17kH0MbZrQ9S7yfIkv7AMX706x4UsKzGf167mFKzX8EkFlJbIgfYxZTxAliBMZ8wQR9R+sa2bQVVeISGAGTVcsRSn5rEQtlOsDE2tBPxJV/5V9IlSobj1z/aNZqCX80AAdWf86aREZ75ep2iqqb1GQ9svzrFSZbFE5+m8azNBiQnEQ/Zga+Wrvr0gkAuoAfCQKd3KRTzhdsJauIAjrU7gdOsX58+d4eJGJQYhITQ4Tn7vXOMmBofbpvaVaPhLKwhKhkxTVQD0WKs4oYKSbDh+Y4WYsH7CuwJjHZSJxqErllw1SK1YhstfUw7cOXjPRLKZsxS6unE1NwTQka6mK5ZdiVQ4ptEtJFSQGNaH7iL020pWkiiklnckjloPR4Wk3vKVXGAdQCKNq37aRXtfE8uWApCys5hIrrq+QgWumNXsYptnSSEpSkLAdAyBLgVOjOIv3JxB4lFFIWHCgqj4SaAij1HShhGkSLfbpiGJkylUK0JLgEMrnIII7AV1EK138Zqs6zKnhzKWtBWmgZBIdsySRpvEnTlof1s3K22YTpM2UhGHGhSTjS6eYEOUqNQ582jHrPwyLOUrtyggpNZWNBOoFBiUsuUsEgFyM6iGiXxGqYpFnSJkuX/ANyepaVhZKqIlGjoclLnZhqYXbw4Ynz7znKShKyUJ8OZnIs+JCXmE/NMHPhQHqUk0AgS2ZaAF9X/AGolJlJVKlTcQlBIOOYEnCVzKu9QeZ882jzYJVqQozFzVOoBK0O+NLglJcGpbMVcmHyzcJWSyyghUxS1JBKpi1swDBRALhKWCcv6UwElXvLlFMyT4niYs5iUAIS5xUBPM1MWWbNDKmrSFd3saeJ+IaY5ZQQCUqKkgh0vyJ1KkkEHT4syITkoMxRUTVVSwZjlkA1SY69r4VaVJ5SkJdwCWLvXC+EKGJXMACcVcogRMEtL48D9aq7Dem0LY9HmZyk6e1Dp1iOVKJpr++8e1Xi7AVbVQH5+COE/FmfLzhcmFJFiyTkynZ1KNKDfQHLygFeqVzFYjrrTTSCuTgOBliyZ9HGX7R48Zk84B1Ap5jo8FMDVgNF3rI308vtH1iCx79zsfL6Qas9oS6nZKGevQghnz7vFeYuWc8wr0CtzuKloaxcQOoqfMiPkWV0LHMR8hrFoCA1ePctJUWiF3i7dUghM1b0TkNydIBrK9vnvRNAMg+RiWx8UzEMFAKAI6E9DvFKfE13zUVSQHNK6wTDpd38QLOaLSpBNDQEf6g5c9+yZilJQQ2aeYMdx0LnKMotVhYunLbaC/D1nZL7n6U+8PkwUjUbZZ8SSUskjM50GY6d+kBbXZUqYLAWlVQoAEPlX2iK6xkNTsSPpBRdzkpYLUAzNQhtsv1h8ctpCXjoW7bwmgJJwhhWgKT7a/aIJnAvKVlZQAl2or2P3hpRYpyQefEkAhi47P084jl26cgKC5YmJUGLUIBz6t9oGCXaY1t/BNs/A65ySZS5ayM0qBQobbhooW/hCfJbxJJGJ2KSFCgc9mFaxpdx2qzSwrCTLxVImEjdgD8JauW8X7TekoppMRXXF9n994dcUWuxXJp9GKzLqmJoyx/4q/SIRJVVlP5mNXstskzlLKU1BGJVGUdO+W0Ur3nySSFYSxq7Z0Yb7Qnj1dhy9UZsZah8yh5mNAuKc9mk74BXtSAS5KESw6AonIhWdKmmj7RauO2KS4wgIFQNQ75PoS8c8m/RaCXsN2mWEJK1Ow2Dx8ui+RNVhlpUwc8yXG2eT9ItoveVkFJHeh83zrFuXapYB5kGpzJ9KFoXyMr40y9cly+NNSg8qS5JSBkP3aGa28F3eiSUzjgB+czSlVOzDyaEqZfSJblU9EsENyrY715snaBMziuzhSmWZgGZSCfMrUwH1rC5SfRnFL3Q22RdnsYWLCJjLYLmzVqZhqhJYA9WHnALgjheQq2TLVaEKJVNmTJGPllhOMlMxQIfHqNGUktkQDmXzOtUwIQkJl4kgpYkKrlNp8BDOw3d8oc5vE06zFRACkghJQpiqW4LyV5Y0qHNLmahwXLFWScWZ1JA3j/iKWbRJRZZi1qGPxkgqCF+IlKUVdioMQBhIZRNDm1WOc8tKLOQpIbEtwQKDmLVNAwDfKMhWEC2mwpwzZZmrWAAAtSWlpqxFAZhlmmJT0IdyxA+RfU4oVKQSlCjzVS71BSOWoDAg9Yo45IndMeZ172RRUjCqeCGIKQNK4iADhP8ASS3SFOz2BmBo1KtFmzWhMqUA7MKufXTcQs33xYpXLLy1O/aClXQG72wjet+y5XIgYla9IX516rqokPkHqG6CB6A1dTHJdRAEERssWactzzK9T7RYXa56Q4IUBWoy9GiKzsKavrBWYPDSGPxUKVZ6ikHFMFs+3Taps4HEMOQ1Y/bzgrLuO0TA6ECZ/ioA+imJ8oqcP3iJg8MslSctH0Pcw/8ACtRk0Bw1YylujP59nXLcTJa5RcVUlQHqRrWK4QlwXLA9PX8OsaZf3ESUJUmUBMIFAQ6H3V/UenlSMytU5M6YpQAAzUQAlydAAGEKov2M5I9FaT+5H61johFiXv7pjobCQMkU7Pc4A5nJ9BHT7MlKWxFId23OTmClsOAVhanWgrUSTBaFIbQRUO/lFF4sTTECs4wC1KtmhhruuwFkjKlYWbksPiTH0TXz0hxkBRoNIZIwdu6yh0k6Bzt3foRB+SjZX6+sL91lXzUByFH2g6hVPzX89o6eMjIjQlQWQXw05g3Wh10HrHWwJUwJIz5dFBmZW4r9ImMzvQ1A/WPCnfT3eG9UAG/yqRTloCxDhg9A2TgNXvA61SwAQz9SHf7wVtawQWIfTWo6QGvHlDNpm+oy+nvHPNpFog+YQgulIBGRFD5NAW0zy5JALl9fvF62WxWobof0gPaA/SIUUsimXthNUA9HLDs7x7svE2B2l0Jc83tlFWdI8zERu0waQLYRXfWPQjpAu1zMSiWiYWRSRFm7roMzmUCEvtU066df9wUkugNt9guRZFrVhSHVtt32hqTdfhpQCzBLqABBCsiouebI7Uyi1LSlKQkEJ6AFqb77ecWguoOb9KVGv084elQpLdNjSWC8CQiYkhypJxBzhCgCwZs2cTDk0N1uv2zzLOkrkhZWh1JVUhIL4XA/qAIYioB6QmT0UdtMPcZ4Cd9Un8MN3zCqWah0vUhsWoJ/uOvUGJuFtIqpUmWrdcE2aZRsyeWZRWIjDLWHpiUebEirOX1Y1ihaJokJCVFTp5Qk4XdOzadzFqbeX/FiUsiWkuBlzeudB7Qp229TNWVE9g5LeuZ184wL9k9vvJUw1NNh+VinKQ9Y+ZmLCE5ARuhezwuJrCQkEb69No+LlaCp1iNCCMtIBgrLsqViv7j7x5VMYCumR0NPakVpNo/NoarkuuTaZCkFhNqRQuNjTMaQ0W26M0qsX5d2TAcRSqtQUgnzDQw2DiiZLHhzHAOZyJzz/aKN8W+ZZECSqimOFWhS+aeoybRu0KM+9FqU5Jisml0Ir9jZxBf9DLlmlcRGr6DpC9d964FsagwOtFpeIlJdm1hHJt2Gg5PtBUol8z1jo6SUBIBS51LGsdBo1nq0z1KBUouW9NYGZP6R0dCDFdecRYSSwjo6CAdrlu4S0AZnM9Tv+dIN2ZAQCSxb7aR0dFY9WKwzYE0DgMQ/XQj0eJZU9IWAxxHI9K0Nc846Oh26oTuy88Qznag/SOjoqxEBVKGJRUz5jOmKgHtnAW3S1qHxFnDAsW2jo6OarLNlO1WclgKgdtKfeKn8mcvwPHR0I0FHyXc6gs4mpkx7feLM2zoQz5nLrHyOjNUjWSSLElTkp5tApmDVyDivmYLSFp5llLkAlmFaPRiNMqgR0dGCRTLNiFWbQgZhROEt1BY9niJI5gwc4SwIHMn4VoV7V3Y6R0dCsZFK22hISTUpCX7ozr/cl89Yo2RcxOJapmGWU4mFXH9RpQs1BHR0ImM0Cr7vdU9QNQgAYU+WfeBgTH2OhyZfkJYR9lz6x9joxi5Z06xZly6hUdHQaBZett3pVLxJoch9WgRY7aqWrlJSRsagx0dGmgxY8TZsq32VQmAgjM/0qb4k/mRYxmFqspRMUk/KSO/Xzjo6C9pMxNZbsUvonf7QXs1zAB9tTn+do6OgIBfXdIFMQ9I6OjorghbP/9k=">
            <a:extLst>
              <a:ext uri="{FF2B5EF4-FFF2-40B4-BE49-F238E27FC236}">
                <a16:creationId xmlns:a16="http://schemas.microsoft.com/office/drawing/2014/main" id="{6C7E7BE9-C509-4C3F-867C-4EAC4574C2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1608" y="226006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  <a:defRPr/>
            </a:pPr>
            <a:endParaRPr lang="en-AU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2" name="AutoShape 10" descr="data:image/jpeg;base64,/9j/4AAQSkZJRgABAQAAAQABAAD/2wCEAAkGBhMSERQUExQWFRUWGB0aGBgYGBccGhgbGBkYGBwYGB8cHCYeGRwkGxoYHy8gIycpLCwsFR8xNTAqNSYrLCkBCQoKDgwOGg8PGiwlHyQsLCwpLCwsLCwsLCwsLCwsLCwsLCwsLCwsLCwsLCwsLCwsLCwsLCwsLCwsLCwsKSwpLP/AABEIALcBEwMBIgACEQEDEQH/xAAbAAACAwEBAQAAAAAAAAAAAAAFBgMEBwACAf/EAD4QAAECAwYEBAUCBgEEAgMAAAECEQADIQQFEjFBUQYiYXETgZGhMkKx0fDB4QcUUmJy8SMVM4LSJLJDksL/xAAZAQADAQEBAAAAAAAAAAAAAAABAgMABAX/xAAhEQACAgICAwEBAQAAAAAAAAAAAQIREiEDMRNBUSJhMv/aAAwDAQACEQMRAD8Azi5L/Ml0qDpPt+0Odnv2WpiCxIDDMPTKM1Kh5x7kXipGVQDkf02gqTXQHFM1CfdyJySF5g5ihG1dX/WLVlswlyxLTkPX8eANh4hUoAlQUGBAYA100i9dl7+IpQWliBQ7/WsVjOPonKL9+inxE/K+STiPllnCXe19qmkhJKUbb9/tGmWq7pc+W0xIUnq9PMVBhdn8DWUqDGYj+3E7+oJr0MJLjd2NGa6QjyLLMmfAlSuoFPWPE2wzUhyhUaeLmlpTgHKnTIUiBPDNn+Igr/yU49By+0ZcbbpGc0tsWZN1LNilhFSoEnTNRz8mi/dV2fy8surEo/EcgAMhB+ctEpIAAAyAGULd5W5c1Xhy6npkBuo6CHcVERSy0EuEbWDbgCxJSWO7a+hMaBa5bpLkANqxL+u0JnDFzyJE0leNc1NCqtAR8oTkD+PDLY+IZQWrwwSCcISAlnS7q3rsT8uWcaEo+xpQl6ES9+DLQqfiloAQauotXpQmAfENiXIUkLDEgt1wkP5VEa/bbaCCouEgPUHX94QOPpviSnAB8MguDlioU9d3jSjFK0ZSk9MWzdy1oSoEVSM3+0UEKYsYbLvsgEtDt8Iz6gZQuTFJxK2c/UwklXZouynYpq8ZIUoB9CRFqZPU7kknrHwEOI9zFAxMoeLDalLmYe5PlBDwXzgbdamm1+Z0+pDe4EX7ZbBLUxB+0Ex7tE9MoV3jwtKZiehj3OlpWGUHjyMKBsBGMQTbCPDKfR94CS6d4YJk0EOMoXFn3jGYZuYJJKi1MnakNk+2SEy04FFS3rk3k/WFjh26DM5ioBD13PQdfvBW+bJZZRY4isj/ALaVKp3L0f8ASgg+JtWZcqToui8Q2VPzaL6UrXLBSZYyL4i7dRpCtdUlSlhCA5LkJd21zJhlui9ZaEiXMkheF2VkoPpEsGnstnaLXjkUIlO2il166CKRvlP+or3igkTSgnGpJCXblLnJg3SF24+JDJWMVNDuITx2+xnyuK6Dl6X+gyilNFHCwzyIJfuxgXYL5MmdjFUkMcqgioL5wZn3RJtZC0KEoA8xSwBepYNQvXauTl4D39wquSkzJa/Elh3NAoNn3HaKrixRKXJkwxLnoQJHgy2lLXgIclWMkYQk9suohpMidd1ltk3GiasLBSgYiEpKvjW4ACglVUgnLOFjgJFotM0S5ASASCpRYhJFQRq+RpGmTbhNlSZc+aiaJhJc5uqhCgdDv1baJTi6ui0eW/zYIufixE2Sha0kKILgCjgkU9H846DtksqZaEolpSlCQwAAAA9I6OVlTAEyXyzj2LI1YgMxso+i1nKPROEJWufhly65OG8gf1iez8QqRLfVOh1gBOtJJrpHhcwrZI1I9TSAZmi2m/F2ezSpiwyZwBSKnCSMTbu31iSTaZk2UhaZSiCMQVnToH23gPxlakzLPKlhTeDhcCtVDAGPQV84aLqtkqTJs8sHmMsEh9GzrSpjoU996JPjXzYImXthUEqQoKZiDmKvQfrEikzirkQyW1YOd4r2Ui025ahk9PJk/pDsiw4YaKctoSVLTEmdds1X/cxH/AjPri+kWsMuyoXT4UlSh1bMnzhqmWVm3JH3+ggDxDLcFKwP+VWENt+4eBKDQYtFW5uIkp8OaBiVNlgFCSMWMH1oxhlsl+lZAEtKFE0+Yvvy0A6kiM1XwnabPOTMQMSAoHECAcINXDvk4pGoS5qVJCwwITQ6Ntv6RPjTi6ZSTTVlO9btmrLzJhwvkAG7ADLu5hD4xupclJUgEoV8Rq41Y7iNMkzRNlJUBnWoYFi0V7zsWNKkrTy4c3DF3DVyLN6xZ8aZNSozPgu7ZlqKwpa/CQA4BzJyDmoDDTpE162GShSkS0ABJY6n1zfudYN8MWTwPHloqkrxU7AN6vC3blYZ018yqv0/O0cz6LIETk4T0+nSOkpKyyQ5/M4mtEoKCuv1GsMF2WFMqSVIFSnEScy2X3aNFWZugddfDi5hYkJZqitd+jesM1q4PKgkKUFkfNhFKZmtI8cL3khUsuGwuAo6kE1A1Dn1BhitNraW6QlQJoCKVeprWnbSHSVWLu6FgcGTSS6kN0cn0A/WOk8IS5iFImrWhT0oElhkWxHPrWDBvo4HAZQTmGwin9LV11gjw+orCpqw9WBr1y+5hPY6FmZ/DZ0hKJ6gDqqU7+eIMOjGBd+/w4VZrKqeZgUUEYkgfKSzjWjg10Bh7nItClnCFJQCWCSkauDm584kt17LlWdZUxUkE13GnrDfn2DZltjtcyzox+EvDoShQS9Kks0C/wCbUpZJLqUXJ7xvVzWqXaZTsKg4kliCNYzz+IPBUmzyzaZFE4wFJSRgS9KDNNW1boIZ3S+Cqr/oKk/8ITgUQXz+aorF2zWFR5sC8P8AVVi2cKdktqlzUg/CkEAbbmGq7rznAYZalMlzmWAJfLKpeJyab/g8bSCcmyKOSfWnlWAXE/Bi8JnoTX50io/yDa7j9cykiz2haiTidviOKj6+kMFwTZkpWGanGFOB/dTKuRiS7LSutiFw4JoCEoTjfRJcZvzbRpd0SlpSfGCUg1ZqAmnkMvXOFLim7jd07xJYwomHGwL4SKqSNNiO8McnicqkkrAo+LqB+pi6lWmc+NsZrstEpCCkSkk5pUE4cL/0kMX7NC7fV4fzEtckTEhakkBayWKm5QTWjtCfxHxPapiSJTola4fjI7jLsK9YW7vmT1LopaQTUl6+sTm5NUh40nbNju24wmTLStSlLCRiKVkAlqt0joTLPZOUYpin1+L9I6OTxv6dPkXwQFqghY7imTBiPKOufppFnh+5/EUZi/gSaPqRr2H17Q2SylqZbx2o5BNn8OLGRfuGgTNlKQWNCI0C2qDQq3tKCg8ZqgWTX5Z//jyrQS6poAL1/u+qSI0L/o9nVgmB8aEhDP0DPQvpGOm3LKBLKiUAuEnIGtR6n1jRJt7GT/xLIKkgAkZEsC46NFY0xZWiHhi2pRa1ufmP/wBjGiovFBJMYuu0FM0qSCanIE59oNyeI8OZboaQ/HNJUyc4tuzQrxtLhOGhFSdRQhvcwi3jbfGKiFE4epcU02gtd15+LLPM+bANWla+cUbruECatqpVVtd29YEm5S0MklEp3bxkcKpM8OUnlXuMyFdeuvlVhuW1GbgIVyO5G4d8L7P03iovgtCl4vCAbMknD3Z284vBUuTLAJAIyCdn6Z65Qu1/oZL4GbNMCAU6EuCzZ6No3QReCnSH13hPTe0tIAGQ0FAIuWvimWkAuGEWjNV2TlFrtEN4WxEiZMSli4cjUPpCVeqwVlQAY6fpFviLidE1QLB0ksdSDpASZbAo7Ryz7LR6IUlge/1gmm0K8JKXcCvZwAz+WXSBYU4rFqSlS6ISpR1CQVH0AJhRgrdVnQhioqzcJ+Wpq+9dIM2y8UgBAJxKS4PyjDQpAffbeB8y47SJbiWoU1z9A59onn8PmelBmS5jofLld2zeukZxbYU0kVVW6dTDLUQx+X3p5w53HxGJMnCuUtKqU5GoO7ivSFWwcMzkAvNUlOTvh8yDT2i8viCzSE4TO8RQpycxpuRQeZEH9R2BU9Bmd/EOQEqSRLBGZTMUt98pYaFm9+LE2lYRLJwKHO6aGtAHD/ggZLv2TjPh2ehJLrVXN2AFPUwxJuCUsCYhITiDsMg8NTm+wNqK6Ld3DACHISoVbWmR9vSDtmsyQ6CAqVNSUFK6jZoCSRylO2UT3YFLBdRAlkkJcVIAJFPyph2lFiq2jMrbdZslpmyVZyyz7gsoH0IhhTMnzJOIyFYSwKglSUpwlkk+5cbw92i6JNpXimoTMUOcLyIzTgcF6MKRJY56lJmSlBJlg4Ul+YhhQ6UqH6CJuL9D2hUsPFYw1OFVEhg4wsBV6b5xcVexKApwplhjkQcx3EL9osyFKKUISnCTzMzhKm0c+cEkBCUpSrlwvjZuc1ycdhEm/pSK+DVxlZ5UyzFS+bCMQ6HCSFCE+6pRUkJLlKUeJMOxZRcbO49Ibb7suKyBKlgPLCT2YAk7M/t0gDdM5HhWiYlwkKyCSQpCBRA31BHWKcjuTZOGkkWrnu1SHOboBIOQUf2EVbXdoTOJBfEXKaZsHbzcwGtfHaUycMrEtRLkqDB9zuNhFThW/CqYoqGJSnJJNXPTt9IGWjNB61T1YzzN0AG0dFuRwOqekTTaSCurYMtP0j7E3yRKKEirIKZaQgAMA3ppFG13skLA01I0P2it/Nu5Benn+faAtotDOSdc+8VskHbXO2qDrC3ec7TWLdnt3K2hy/NorickJMw1USwEFsCBibsV8xCe+cXBRgV4ogMxS/Oj/YaxfsHD0xamKko/zNfIJc+rQoSqm8JksuhRSd6V6F4syuMLShGDElQAbmQkltngseDxkqbi/wAU/wDsYgtPC9nQQFTJtRRkoNdmcQybXsDS+Hi477cnEkctQASBXWnlDZdN5AKSdKg+kJ9nuCbKWFpZYyIIYsfMhxBSwWwBRBoalQ2Kd/Ue0aMsXYZRtUHb/wCJCBgCmoO3+4AKnk1JJgfbZQmKxKUaZjQwZua6/FZQWkAfKznZ60HvCuVu2USrSKFpnqwqwh1NQbwOkqUUkTfm0OkPMvhyS4UoFZGqlH6BgfN4IpsqQGShKRsEgP3gNoOL9md3ZcKGIUQcZDOWYaE+sXDwWZc5ImLBkqfmSRifaoI82i9xBwisETLJRWRl0Yj+16f+J8tosSuHbWJSfGlzE4QThSgkJBzIwhtB+8a1QuLvYYu7hOwJSFEeJSpmEq9Ujlp2i9bb+s1mSzoQBknlHokF/aFS8U+LIUASFS1OoJLEhmINXyUD5QsJu9KZmBYKUKAIUdjTzrTyg5aM40x8tH8R5SgRKSVdWw/WvtFaycWrm4sakS2LJCRp9TC7auDJ1n5hzS1BwsZNsWf1i1c1hSFjEoYlFSCNuUkEU6QybEoqXzOUZinUpQJdLkkN0fTTygUhXMSQfSG3iXBJEtSq/EB7H87QsWq9MZoMIhJadDxrsOG7wqUmaUgPkwYMNM6miq9IOcM2t5akf0mnn/qFOXb8MrCSG2YP65sz06wS4btmELU7PDccv0DkSoZppAUO8XLmtKZSlul3UGZnJNG6b+ULX/UcSqGCNk/5F4QWcP6NlF29WuyMVumWuLbyVKsqsBwqQsy2/tUpHMNzUHzhKu69VAAFaqKchyxB1PnDZfF3eLMmoUqimFMwVSwytswO7QpT7jMlxMIEwEMBUHI6s49I55fpst/lIL3ZIQqccJSQlJU24zI3yLQLuiyqtNqxzC6UrxE7AEqSAchkPSI7PaVSV4wliaOFJP0LjzEWpFpmKphUQcwgOd9BSF0hl+nsMcc354clCMIKpisSi9ShByI0DsBuzwQuYeJJHhoMtOQxOz7jzeAFhu9c2eqbPBWpwEJzACRy0zy36nMw7yJAKQnL9B20EUhBvoSUt7Mj4ss4RaZoSxS4+EMAcIcetfOKN0zClYUD07vD/fvA0+bak/yqEq8UgFJUE4VarL/K1aajJzVsk/wYRZ5HizF+LNFVJSMKAKvh+YtuTpkIGLegWCrtn2jwk+GCU6HzL67vHQVst0FKAE2yZLSMkBJOEdwoPv5x8ibjL4Na+mUTFvzJz+v7iPJaaggiuv3EQyprU0+nWPSwUl8tQdO8OKeJEpSQx/O0V7clmOh0gn4qVprQjPy1gFOmYiTpGMH+FJssTlKW1E8pPy1Y9v3homSJEt5wQl8ypKMRL/4gnzhEuKSVTQBkQcX+P40Gpc5iQHZOxY9h1gMeLGBk2hNPESAdMSD+jiJRZxLQBVhqokn3+8LJvvCr4lp8yW+8SWziKQU4QmYsgMFqZyXJYucq7QUjNl6fehlq5pktSf6UpJV9WEAUXgV2lSjTEkgdKU+kDp9uJNEhPvFQTCC+oL+kCgWMaZa1nChJUdh+UHUwyXHdMxCXWSkhTtQ0bcFtPeANyWhpqVbpp7FvaGaco0UDT75vCN+mUS9oLSLUFKw5H69vtBq7rlM0usKEvfJ+n4DCrcoM6clIoQpyRmBQnz+8aBaLxUGEsY5iqITkA3zKJoAMyejViUpNOkWik1bLqZlnsiXOFGwAOI//ANGB1p4/A+CSojdSsPsHgBbbKpSirxkTlfMplgOMwkkYSB3HaCtycOGeRiUrDR2SBvqexqInFOTpDSUYq2QzuIbPanTOsxCj80suvvkCR0r2hD4r4fRJwzJq1lLnw1BOFyWIRMChiStg7UepDiN3sHDFnkklEsAmjkkltg+QihxFwZKtSFpL89FAqKg1SAHfCymUGbCRRqv0rinHZzvlg9GG2HifDZylSjhS+EGpU5+HfJ4XLFbFCYmYgEsrEBUDs+lKQ4o/hlakTFIVKJKC2OgCsiFJrUEEZZVBYgx9n8PIs6DMtBFMkipOwAOpikYk5SFu2T5k8BK8KUg4mDqLszv2949WfhrGAeYjZm9dYktVvVM5bPZVgaKU4Psw945V33jODFWBO2IAeeFzDaE2fZlxSZbY5iEPuQ5btUxVt17yUyzLkkqJNVsQw/t1fTzi1J/h4s1XM74Uv5uSPpFmR/D5IVzLUobNh9cz6QW/iNQCsNuKDvDdctvAOLXIFhShz6faPA4Rs40VT+5X6GCEnhmXhoGDOzk+u8ZOjNAe8uITJmKUmZ4hUrmFWoAkO2rA5BsoCqvtC5hmLNVGurDo+w01h5s/DtnDYpUs90guejwTRdFnRREuWHOQloGlT12hLY1CDJ4hsyXriD5YAOnTT7xdRxpZw5QiY7aMQPJ8ocxKQNAK7AU00ZzHyYzUHv6dYzbYUqFa776MxSlCTNVSrJAPcBRD+UF+FrDNPiTJs1KBjpLL4ylXMC5oG+Fq5RPOnAHTyfPaPgmsa/aFg3B2hpVNbDdtRNMsqsp5wQQpNSGrTOsQ3FxNbpc0/wAwpbLQEjxUjQqZ+pcgnWjxe4XtTOx8gHhll20KLOR0IZ4SXK7CuNULAkFVaV275Zx0M5SjZPoI6N5/4DxGETuBpr8s2UrvjH0SqK83hO0oBohY/tW5H/7AUh9XaE9kvXfOmcV5k8D4T1/NosJRmNvsi0UWlSe4p65e8UFWdso1RcoKFWbV8jm9O0BLw4RlrrLPhq2Y4fQ1Hk0LYaE+7LYZZVT4g0EpMw5ddIqXlcM2T8YdP9QqPPbzjzLteHX6esYHR7nId4rKYA7wZu68gywtOJOF8IAq9PSBy7MVKUEIWqpYAEt0LeUGjWUzNZos2Jg5WArYMGiaVwralF/Cb/IpDe7+0E5XB81ueYhI6Oo/o0YxQTbCFhQJocug28oK3jbFZOQAnLzMfEXBLQxK1qI0YAejEj1iteNmCy55myzb0ygONjRlQe4WvD/kWQ5wj6g5+nsIMqt8xcwlyzMQKU6N1Pf1hS4YVgmqTljSW7gGnoT6QfIIdsnd37P7xzzVM6ON3EarhvJLJkElbBqEhLdX1Jqe5rGiC1yrPLGzeZLOwH4BGUcNTWWt/mTTqQdfJ/WD9utpmLBOzN0G3v7RTi0rJcit0HbTxfNKjgQkJbVyo0zzDV0Y94WbTappUSJ0zEdlKbsQOXTaI1TQS2Z22pFFdsUhb+GSBqG+hNRDtNiqkE5l8T1LQVL+EMElI5juTRy+wFB0rBeslM8InlLr+FZppsNdawFtfEtnmzpaQvCUHEoKCksBy5kNko5dYYrf/wAct0cwdOJQSWSACApTUGme7bQijUhm7QGTIauHIULUroXqGj7KU+THTPXUUy7xRn2/E6T8J+JzuAGpoen+q8ibgBIxAUersMiHeLtEbC4mOx+X6tlT6R8TMSVAmtC+WtAC2uUC0WgkgZh99M9ddY8pnMQFF6O7s43V3H6wKCErQp2YONSKDv8Av0i2Z4lhJyc8zNQHIdyYDzby8Ng40yyA1Hf83iCZfHiKYVGj9szDaQAyqcnCDqDUHR8m2PbWPcqYakkuNXzP6CF6deIBWNCAXL5bdjnEsm8glwSS49mDJPv6xjB2fa011GmWep6EvEE23Jr/AHUHRm9zASfbSxI2Hf8AcNrHhF4pLOHUA1Se5eu34YVsIZVaVEEt5ttpFU2tzXbt5xTmX+a1zGXs0U5l4FZctQV+8BtB2NFzXjhoDVq1bP5t/wDUGZfEyMy+vt0zOvoYzdFsZiImTeFPz8/3E3FMZSaNJXxKgFlKY7Fo6M7RbyB8RHQGOhcEHIMmbmBR/wA1iNEtg58qPllTX9xFtVmJyYB9ezfSJjJYs49cmDn8/wBRahCiCS1H6fSOTKIAJSQDl+28WpiMLhgohnbc6emkQT55GfbPUHKBQT0mvpq3UF4hXd0skOhL1qAAa5s1a++seE2qrfaJxMH2/beAE8mwKUQAqhoxDgitHamftBSTwxagklKEqp/+NSd+oBP5nFGV8VPPpr5fvD9ctsGFIdqPXNu3f6ROTa6GWxCm2KdLYTJUxNWJKTlu7MYDWi15tVix+/TtG1G0kfg00/NorW2wyZo/5JMuYf7kpPuRGXL9QHxmIzEFiSBtrv8At+UigsilW0MbRbOBLDN+OSUn+yZMR0qyq5AQNnfwpsRSQhc5AOy0qbWmJJfzh/LEXxsyNc3AQoGoLg9jB+y2pM1IOTZjUP8AX94vcQ8F2GzKwfzFqmL1SkSTh/yJAA7Bz0hSXZFIUTKWoDIOA5H9zUgNKYYycGMptngKUsYizYkhuhw9coYja1qQFSsJxChLmh1anSkZ5MvZRDLSXrUZPvvX9IK8LX46/AmKwpXRCjklRflOTJUSw696aCdhk0+hjuKepIUlZxzCohaqfFTpSjGmkSeMyiCSQSTr5jc5t5RQtNlnC1oUhkDEUTEHM8jpP9wcUIqMWoeCE8TZbeIgMQRQ6GtNj16QssolIUwHbLBLmLUnAMTOhTFyBmBSmnd+kRC8pkqyEkqrOUllAEFIloSyXdhnVnd2i9KsxVbLOVB0upRBdmEtRD9HANaO0P12cPlQCUqQmWo8yV/M2iU6ip9YaLbViTSTMmnXhgUEqSAcwKB0nJQ+7sdIpTb1blxOPfzje7Rdkh/CnSETEAjw8UuWslRdwAXYAFtKKzgDfv8ADqwzE4TKVLYnD4ICQhxnQVrVtWDuzQ+RPEx0XrqCcvfL6R5VehOWdG18uojRLP8AwnsTqdVoKR8xIzBLsEhPbrF67v4V2IFMyWqY6VDCVKV8WjdQcuogZGxMnmWx3c0Omm9Ni8eUWtiSCXbSNhX/AATsbZzRQfMWAyGWf5WPo/glYhmZ2nzHU7v+lN4NmoyGZeL9fx/rWPKb0ILjTL941W2fwhsCQ5VPTUii36PUZa9hEh/gXZyOScvzwHLOBlZsaMh/6irePn84d40G9/4OBDlNrAbMeEVatmFAeQ3ihK4Qu6zLa2WsrWlTGUky0U0xMs0PxOFihAapgWGmJ4tUfUWsVq/nGgy+IuH5aiE2YEEAOuUClwS7O6h3FKjvHmz3/Z7UkGVd61oSWljkVQCqQgYlPkKZsC8YIhJtFI9ptUaTYrkstqmISLEZSCk+JNmSgkkoZLABsKjU8pSBgIzMTTf4V2NaUN4klSg+KUpcxDM7HEZjZirgHQmFyV0HF1ZmhtoH+4+Q42j+C0/EfDtCCjQqSp/PDQ+UdBtA2FZVpSRzZ/jGmlQfKKdrW4dmqKsciB3q3/2jptoQoMkijbbBx5jl8ogFqQQ2Kr1fMn5VCuQAYjzirYqRYUhiBV2cszuMx5pPtFG0KYliS1B5beUfF20EjmI6/wDt7gmKlpm8zghlNSlKDl/P9JY+JLMtCgzEMen48fUTutfvn+CK0ycDSgrudfbSIipm1p+v20jAoIybSxB/Pf8AWG2678SEu4AzLktsX31IDNQZQp2Bb0Bzcf4tUeR37axKpZclFHFCmoA1yzybz7xnGzJ0Pkm/k6KDaqLlyAMzQDPIDLYRbTeg18yaMNz7esZ0ApGblmZwNK10eu+sTyb+WhnLg6bA1auooH02pE3xjKZosq8EnUjvRn327GsfJ1tKQSAThdkhubXXLs8JMjiigxFT9GPNoz6mnp6yHiDlUxqQSxZ3IqlwOmf1ELgNkLdpBJKiXJLk7k1JisuR7Rbdx2iBS2i5AoWixDZ4pTbMElxp69xs0FJhJo3Rv0j2iwYil2rU1pTz6QTBKRacSEzFBKJktlEhghmNVU5SR5dnhhtk0zQlSCFJIy9w1e4zj5JuQqdIopgz6kOS4GYL5ekVeGrvtEkzPEwkBRKUpqqqiTQgAUIoH9oHJxuWhuOeOypecgeNJEwHD4goAasMQqO0a1dFlSiSkJqosp1AFlECnQUaEi6bKZ1oaZjACsaUkJGIJBISK0z7n1g0ni8ySoTkEDGAkYVtTMJcVOR/SJQ/GmUn+9oYgtCnQ7TAKgjmGbOW2eBE9lMCsgPpoeu8RzOJ8akGWAnmALgEkUAG759ngoLCtRc4U4SzghiNy4dJyo2uWsUv+E6oDiyFKwxcEYVBwUjUKG2TVzJiGxpMqeVzCHxEpAOVMI7Kw17qO0TcaFdmkGfLCSkEJXnVKlABQ2IJA6P6Z2OKVHM1Zh1L8prsKVz1hW5LQ6p7NRN+OrZmPQhWvYa9iaNH2bfCXxGuF6DuHferHp9UuxImMQrmWoKwoAJw5DBT+4h3pU7Rfs93SQpItKwFroEKmhIUXYhvi0B2NNo1s2KDa72JcIQqaunICnOgxKcslI65sWBNDAJU5Swuat2IWmXLVyhkKSUTBlMDqfE7Fk8oaBa0TbOJ6+TGsBaCpGFYRhw4VH51Yw7lyxFdl6x3qkT5a1LKSonEW5EDIOAeZwKs3xQKbN0Hbys8zCP5NCAlSFIUkFOGX8OaHDhwsCqWYAZvGWLuBMpSwqRaFFJP/JMSUoK2diFAOHzzOsNF8K8FSrTZ5qTKTMGNcvkKPFLEFLgkYwFYhTnOUXbyvf8AmFKlrWUoWBhmOHSwPxJdikqqU4k6FxBuujVfZZu7h9Nns8uYZcmRNUAS6AsJdhhBIDLqNRqKs8ep61lImLnqQtIxJTLJwIw50bnzfLQaQKl3tMWiTIJCxLZiAQ7AirHI+Yo3cbfVowLZ2cAsKNRqbDTow0yMd9glroOWq2TWH/yCrCHchyG5ncvV6MAAzQQu28JwJKZ2NSgFTErUOVmJwsCASG0yrmQTn3/UWLMAPp0/eLlnt9UlBwg/M+urV7DzhnFCqTH3+dlmsxc+Ws1KEeJhBNaMkjrnmTHQuDiBYoVA9c/0j7C4DZoFWqQEkfo7e5ioZ2/59oqWq9HNVVilPvLYQDWFV2sF/vEUy1B9frAeRNmLU5ISgZls207wcsdkK3oQPcjrGxNmQi2orUbaj60iVKy7ioz6e36R9tXCq1OUzFjcUYbCKK+DrWgYkkHsSDTt94agZBmzXgpLgpBGrgVbJ/OLsu9RirTr9s2FMhCYtNrR8SVEDcYvcOfePKL9WCyk17kH0MbZrQ9S7yfIkv7AMX706x4UsKzGf167mFKzX8EkFlJbIgfYxZTxAliBMZ8wQR9R+sa2bQVVeISGAGTVcsRSn5rEQtlOsDE2tBPxJV/5V9IlSobj1z/aNZqCX80AAdWf86aREZ75ep2iqqb1GQ9svzrFSZbFE5+m8azNBiQnEQ/Zga+Wrvr0gkAuoAfCQKd3KRTzhdsJauIAjrU7gdOsX58+d4eJGJQYhITQ4Tn7vXOMmBofbpvaVaPhLKwhKhkxTVQD0WKs4oYKSbDh+Y4WYsH7CuwJjHZSJxqErllw1SK1YhstfUw7cOXjPRLKZsxS6unE1NwTQka6mK5ZdiVQ4ptEtJFSQGNaH7iL020pWkiiklnckjloPR4Wk3vKVXGAdQCKNq37aRXtfE8uWApCys5hIrrq+QgWumNXsYptnSSEpSkLAdAyBLgVOjOIv3JxB4lFFIWHCgqj4SaAij1HShhGkSLfbpiGJkylUK0JLgEMrnIII7AV1EK138Zqs6zKnhzKWtBWmgZBIdsySRpvEnTlof1s3K22YTpM2UhGHGhSTjS6eYEOUqNQ582jHrPwyLOUrtyggpNZWNBOoFBiUsuUsEgFyM6iGiXxGqYpFnSJkuX/ANyepaVhZKqIlGjoclLnZhqYXbw4Ynz7znKShKyUJ8OZnIs+JCXmE/NMHPhQHqUk0AgS2ZaAF9X/AGolJlJVKlTcQlBIOOYEnCVzKu9QeZ882jzYJVqQozFzVOoBK0O+NLglJcGpbMVcmHyzcJWSyyghUxS1JBKpi1swDBRALhKWCcv6UwElXvLlFMyT4niYs5iUAIS5xUBPM1MWWbNDKmrSFd3saeJ+IaY5ZQQCUqKkgh0vyJ1KkkEHT4syITkoMxRUTVVSwZjlkA1SY69r4VaVJ5SkJdwCWLvXC+EKGJXMACcVcogRMEtL48D9aq7Dem0LY9HmZyk6e1Dp1iOVKJpr++8e1Xi7AVbVQH5+COE/FmfLzhcmFJFiyTkynZ1KNKDfQHLygFeqVzFYjrrTTSCuTgOBliyZ9HGX7R48Zk84B1Ap5jo8FMDVgNF3rI308vtH1iCx79zsfL6Qas9oS6nZKGevQghnz7vFeYuWc8wr0CtzuKloaxcQOoqfMiPkWV0LHMR8hrFoCA1ePctJUWiF3i7dUghM1b0TkNydIBrK9vnvRNAMg+RiWx8UzEMFAKAI6E9DvFKfE13zUVSQHNK6wTDpd38QLOaLSpBNDQEf6g5c9+yZilJQQ2aeYMdx0LnKMotVhYunLbaC/D1nZL7n6U+8PkwUjUbZZ8SSUskjM50GY6d+kBbXZUqYLAWlVQoAEPlX2iK6xkNTsSPpBRdzkpYLUAzNQhtsv1h8ctpCXjoW7bwmgJJwhhWgKT7a/aIJnAvKVlZQAl2or2P3hpRYpyQefEkAhi47P084jl26cgKC5YmJUGLUIBz6t9oGCXaY1t/BNs/A65ySZS5ayM0qBQobbhooW/hCfJbxJJGJ2KSFCgc9mFaxpdx2qzSwrCTLxVImEjdgD8JauW8X7TekoppMRXXF9n994dcUWuxXJp9GKzLqmJoyx/4q/SIRJVVlP5mNXstskzlLKU1BGJVGUdO+W0Ur3nySSFYSxq7Z0Yb7Qnj1dhy9UZsZah8yh5mNAuKc9mk74BXtSAS5KESw6AonIhWdKmmj7RauO2KS4wgIFQNQ75PoS8c8m/RaCXsN2mWEJK1Ow2Dx8ui+RNVhlpUwc8yXG2eT9ItoveVkFJHeh83zrFuXapYB5kGpzJ9KFoXyMr40y9cly+NNSg8qS5JSBkP3aGa28F3eiSUzjgB+czSlVOzDyaEqZfSJblU9EsENyrY715snaBMziuzhSmWZgGZSCfMrUwH1rC5SfRnFL3Q22RdnsYWLCJjLYLmzVqZhqhJYA9WHnALgjheQq2TLVaEKJVNmTJGPllhOMlMxQIfHqNGUktkQDmXzOtUwIQkJl4kgpYkKrlNp8BDOw3d8oc5vE06zFRACkghJQpiqW4LyV5Y0qHNLmahwXLFWScWZ1JA3j/iKWbRJRZZi1qGPxkgqCF+IlKUVdioMQBhIZRNDm1WOc8tKLOQpIbEtwQKDmLVNAwDfKMhWEC2mwpwzZZmrWAAAtSWlpqxFAZhlmmJT0IdyxA+RfU4oVKQSlCjzVS71BSOWoDAg9Yo45IndMeZ172RRUjCqeCGIKQNK4iADhP8ASS3SFOz2BmBo1KtFmzWhMqUA7MKufXTcQs33xYpXLLy1O/aClXQG72wjet+y5XIgYla9IX516rqokPkHqG6CB6A1dTHJdRAEERssWactzzK9T7RYXa56Q4IUBWoy9GiKzsKavrBWYPDSGPxUKVZ6ikHFMFs+3Taps4HEMOQ1Y/bzgrLuO0TA6ECZ/ioA+imJ8oqcP3iJg8MslSctH0Pcw/8ACtRk0Bw1YylujP59nXLcTJa5RcVUlQHqRrWK4QlwXLA9PX8OsaZf3ESUJUmUBMIFAQ6H3V/UenlSMytU5M6YpQAAzUQAlydAAGEKov2M5I9FaT+5H61johFiXv7pjobCQMkU7Pc4A5nJ9BHT7MlKWxFId23OTmClsOAVhanWgrUSTBaFIbQRUO/lFF4sTTECs4wC1KtmhhruuwFkjKlYWbksPiTH0TXz0hxkBRoNIZIwdu6yh0k6Bzt3foRB+SjZX6+sL91lXzUByFH2g6hVPzX89o6eMjIjQlQWQXw05g3Wh10HrHWwJUwJIz5dFBmZW4r9ImMzvQ1A/WPCnfT3eG9UAG/yqRTloCxDhg9A2TgNXvA61SwAQz9SHf7wVtawQWIfTWo6QGvHlDNpm+oy+nvHPNpFog+YQgulIBGRFD5NAW0zy5JALl9fvF62WxWobof0gPaA/SIUUsimXthNUA9HLDs7x7svE2B2l0Jc83tlFWdI8zERu0waQLYRXfWPQjpAu1zMSiWiYWRSRFm7roMzmUCEvtU066df9wUkugNt9guRZFrVhSHVtt32hqTdfhpQCzBLqABBCsiouebI7Uyi1LSlKQkEJ6AFqb77ecWguoOb9KVGv084elQpLdNjSWC8CQiYkhypJxBzhCgCwZs2cTDk0N1uv2zzLOkrkhZWh1JVUhIL4XA/qAIYioB6QmT0UdtMPcZ4Cd9Un8MN3zCqWah0vUhsWoJ/uOvUGJuFtIqpUmWrdcE2aZRsyeWZRWIjDLWHpiUebEirOX1Y1ihaJokJCVFTp5Qk4XdOzadzFqbeX/FiUsiWkuBlzeudB7Qp229TNWVE9g5LeuZ184wL9k9vvJUw1NNh+VinKQ9Y+ZmLCE5ARuhezwuJrCQkEb69No+LlaCp1iNCCMtIBgrLsqViv7j7x5VMYCumR0NPakVpNo/NoarkuuTaZCkFhNqRQuNjTMaQ0W26M0qsX5d2TAcRSqtQUgnzDQw2DiiZLHhzHAOZyJzz/aKN8W+ZZECSqimOFWhS+aeoybRu0KM+9FqU5Jisml0Ir9jZxBf9DLlmlcRGr6DpC9d964FsagwOtFpeIlJdm1hHJt2Gg5PtBUol8z1jo6SUBIBS51LGsdBo1nq0z1KBUouW9NYGZP6R0dCDFdecRYSSwjo6CAdrlu4S0AZnM9Tv+dIN2ZAQCSxb7aR0dFY9WKwzYE0DgMQ/XQj0eJZU9IWAxxHI9K0Nc846Oh26oTuy88Qznag/SOjoqxEBVKGJRUz5jOmKgHtnAW3S1qHxFnDAsW2jo6OarLNlO1WclgKgdtKfeKn8mcvwPHR0I0FHyXc6gs4mpkx7feLM2zoQz5nLrHyOjNUjWSSLElTkp5tApmDVyDivmYLSFp5llLkAlmFaPRiNMqgR0dGCRTLNiFWbQgZhROEt1BY9niJI5gwc4SwIHMn4VoV7V3Y6R0dCsZFK22hISTUpCX7ozr/cl89Yo2RcxOJapmGWU4mFXH9RpQs1BHR0ImM0Cr7vdU9QNQgAYU+WfeBgTH2OhyZfkJYR9lz6x9joxi5Z06xZly6hUdHQaBZett3pVLxJoch9WgRY7aqWrlJSRsagx0dGmgxY8TZsq32VQmAgjM/0qb4k/mRYxmFqspRMUk/KSO/Xzjo6C9pMxNZbsUvonf7QXs1zAB9tTn+do6OgIBfXdIFMQ9I6OjorghbP/9k=">
            <a:extLst>
              <a:ext uri="{FF2B5EF4-FFF2-40B4-BE49-F238E27FC236}">
                <a16:creationId xmlns:a16="http://schemas.microsoft.com/office/drawing/2014/main" id="{938D4550-8F5C-4506-BA6F-224BD6D4D1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35908" y="340306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  <a:defRPr/>
            </a:pPr>
            <a:endParaRPr lang="en-AU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3" name="AutoShape 12" descr="data:image/jpeg;base64,/9j/4AAQSkZJRgABAQAAAQABAAD/2wCEAAkGBhMSERQUExQWFRUWGB0aGBgYGBccGhgbGBkYGBwYGB8cHCYeGRwkGxoYHy8gIycpLCwsFR8xNTAqNSYrLCkBCQoKDgwOGg8PGiwlHyQsLCwpLCwsLCwsLCwsLCwsLCwsLCwsLCwsLCwsLCwsLCwsLCwsLCwsLCwsLCwsKSwpLP/AABEIALcBEwMBIgACEQEDEQH/xAAbAAACAwEBAQAAAAAAAAAAAAAFBgMEBwACAf/EAD4QAAECAwYEBAUCBgEEAgMAAAECEQADIQQFEjFBUQYiYXETgZGhMkKx0fDB4QcUUmJy8SMVM4LSJLJDksL/xAAZAQADAQEBAAAAAAAAAAAAAAABAgMABAX/xAAhEQACAgICAwEBAQAAAAAAAAAAAQIREiEDMRNBUSJhMv/aAAwDAQACEQMRAD8Azi5L/Ml0qDpPt+0Odnv2WpiCxIDDMPTKM1Kh5x7kXipGVQDkf02gqTXQHFM1CfdyJySF5g5ihG1dX/WLVlswlyxLTkPX8eANh4hUoAlQUGBAYA100i9dl7+IpQWliBQ7/WsVjOPonKL9+inxE/K+STiPllnCXe19qmkhJKUbb9/tGmWq7pc+W0xIUnq9PMVBhdn8DWUqDGYj+3E7+oJr0MJLjd2NGa6QjyLLMmfAlSuoFPWPE2wzUhyhUaeLmlpTgHKnTIUiBPDNn+Igr/yU49By+0ZcbbpGc0tsWZN1LNilhFSoEnTNRz8mi/dV2fy8surEo/EcgAMhB+ctEpIAAAyAGULd5W5c1Xhy6npkBuo6CHcVERSy0EuEbWDbgCxJSWO7a+hMaBa5bpLkANqxL+u0JnDFzyJE0leNc1NCqtAR8oTkD+PDLY+IZQWrwwSCcISAlnS7q3rsT8uWcaEo+xpQl6ES9+DLQqfiloAQauotXpQmAfENiXIUkLDEgt1wkP5VEa/bbaCCouEgPUHX94QOPpviSnAB8MguDlioU9d3jSjFK0ZSk9MWzdy1oSoEVSM3+0UEKYsYbLvsgEtDt8Iz6gZQuTFJxK2c/UwklXZouynYpq8ZIUoB9CRFqZPU7kknrHwEOI9zFAxMoeLDalLmYe5PlBDwXzgbdamm1+Z0+pDe4EX7ZbBLUxB+0Ex7tE9MoV3jwtKZiehj3OlpWGUHjyMKBsBGMQTbCPDKfR94CS6d4YJk0EOMoXFn3jGYZuYJJKi1MnakNk+2SEy04FFS3rk3k/WFjh26DM5ioBD13PQdfvBW+bJZZRY4isj/ALaVKp3L0f8ASgg+JtWZcqToui8Q2VPzaL6UrXLBSZYyL4i7dRpCtdUlSlhCA5LkJd21zJhlui9ZaEiXMkheF2VkoPpEsGnstnaLXjkUIlO2il166CKRvlP+or3igkTSgnGpJCXblLnJg3SF24+JDJWMVNDuITx2+xnyuK6Dl6X+gyilNFHCwzyIJfuxgXYL5MmdjFUkMcqgioL5wZn3RJtZC0KEoA8xSwBepYNQvXauTl4D39wquSkzJa/Elh3NAoNn3HaKrixRKXJkwxLnoQJHgy2lLXgIclWMkYQk9suohpMidd1ltk3GiasLBSgYiEpKvjW4ACglVUgnLOFjgJFotM0S5ASASCpRYhJFQRq+RpGmTbhNlSZc+aiaJhJc5uqhCgdDv1baJTi6ui0eW/zYIufixE2Sha0kKILgCjgkU9H846DtksqZaEolpSlCQwAAAA9I6OVlTAEyXyzj2LI1YgMxso+i1nKPROEJWufhly65OG8gf1iez8QqRLfVOh1gBOtJJrpHhcwrZI1I9TSAZmi2m/F2ezSpiwyZwBSKnCSMTbu31iSTaZk2UhaZSiCMQVnToH23gPxlakzLPKlhTeDhcCtVDAGPQV84aLqtkqTJs8sHmMsEh9GzrSpjoU996JPjXzYImXthUEqQoKZiDmKvQfrEikzirkQyW1YOd4r2Ui025ahk9PJk/pDsiw4YaKctoSVLTEmdds1X/cxH/AjPri+kWsMuyoXT4UlSh1bMnzhqmWVm3JH3+ggDxDLcFKwP+VWENt+4eBKDQYtFW5uIkp8OaBiVNlgFCSMWMH1oxhlsl+lZAEtKFE0+Yvvy0A6kiM1XwnabPOTMQMSAoHECAcINXDvk4pGoS5qVJCwwITQ6Ntv6RPjTi6ZSTTVlO9btmrLzJhwvkAG7ADLu5hD4xupclJUgEoV8Rq41Y7iNMkzRNlJUBnWoYFi0V7zsWNKkrTy4c3DF3DVyLN6xZ8aZNSozPgu7ZlqKwpa/CQA4BzJyDmoDDTpE162GShSkS0ABJY6n1zfudYN8MWTwPHloqkrxU7AN6vC3blYZ018yqv0/O0cz6LIETk4T0+nSOkpKyyQ5/M4mtEoKCuv1GsMF2WFMqSVIFSnEScy2X3aNFWZugddfDi5hYkJZqitd+jesM1q4PKgkKUFkfNhFKZmtI8cL3khUsuGwuAo6kE1A1Dn1BhitNraW6QlQJoCKVeprWnbSHSVWLu6FgcGTSS6kN0cn0A/WOk8IS5iFImrWhT0oElhkWxHPrWDBvo4HAZQTmGwin9LV11gjw+orCpqw9WBr1y+5hPY6FmZ/DZ0hKJ6gDqqU7+eIMOjGBd+/w4VZrKqeZgUUEYkgfKSzjWjg10Bh7nItClnCFJQCWCSkauDm584kt17LlWdZUxUkE13GnrDfn2DZltjtcyzox+EvDoShQS9Kks0C/wCbUpZJLqUXJ7xvVzWqXaZTsKg4kliCNYzz+IPBUmzyzaZFE4wFJSRgS9KDNNW1boIZ3S+Cqr/oKk/8ITgUQXz+aorF2zWFR5sC8P8AVVi2cKdktqlzUg/CkEAbbmGq7rznAYZalMlzmWAJfLKpeJyab/g8bSCcmyKOSfWnlWAXE/Bi8JnoTX50io/yDa7j9cykiz2haiTidviOKj6+kMFwTZkpWGanGFOB/dTKuRiS7LSutiFw4JoCEoTjfRJcZvzbRpd0SlpSfGCUg1ZqAmnkMvXOFLim7jd07xJYwomHGwL4SKqSNNiO8McnicqkkrAo+LqB+pi6lWmc+NsZrstEpCCkSkk5pUE4cL/0kMX7NC7fV4fzEtckTEhakkBayWKm5QTWjtCfxHxPapiSJTola4fjI7jLsK9YW7vmT1LopaQTUl6+sTm5NUh40nbNju24wmTLStSlLCRiKVkAlqt0joTLPZOUYpin1+L9I6OTxv6dPkXwQFqghY7imTBiPKOufppFnh+5/EUZi/gSaPqRr2H17Q2SylqZbx2o5BNn8OLGRfuGgTNlKQWNCI0C2qDQq3tKCg8ZqgWTX5Z//jyrQS6poAL1/u+qSI0L/o9nVgmB8aEhDP0DPQvpGOm3LKBLKiUAuEnIGtR6n1jRJt7GT/xLIKkgAkZEsC46NFY0xZWiHhi2pRa1ufmP/wBjGiovFBJMYuu0FM0qSCanIE59oNyeI8OZboaQ/HNJUyc4tuzQrxtLhOGhFSdRQhvcwi3jbfGKiFE4epcU02gtd15+LLPM+bANWla+cUbruECatqpVVtd29YEm5S0MklEp3bxkcKpM8OUnlXuMyFdeuvlVhuW1GbgIVyO5G4d8L7P03iovgtCl4vCAbMknD3Z284vBUuTLAJAIyCdn6Z65Qu1/oZL4GbNMCAU6EuCzZ6No3QReCnSH13hPTe0tIAGQ0FAIuWvimWkAuGEWjNV2TlFrtEN4WxEiZMSli4cjUPpCVeqwVlQAY6fpFviLidE1QLB0ksdSDpASZbAo7Ryz7LR6IUlge/1gmm0K8JKXcCvZwAz+WXSBYU4rFqSlS6ISpR1CQVH0AJhRgrdVnQhioqzcJ+Wpq+9dIM2y8UgBAJxKS4PyjDQpAffbeB8y47SJbiWoU1z9A59onn8PmelBmS5jofLld2zeukZxbYU0kVVW6dTDLUQx+X3p5w53HxGJMnCuUtKqU5GoO7ivSFWwcMzkAvNUlOTvh8yDT2i8viCzSE4TO8RQpycxpuRQeZEH9R2BU9Bmd/EOQEqSRLBGZTMUt98pYaFm9+LE2lYRLJwKHO6aGtAHD/ggZLv2TjPh2ehJLrVXN2AFPUwxJuCUsCYhITiDsMg8NTm+wNqK6Ld3DACHISoVbWmR9vSDtmsyQ6CAqVNSUFK6jZoCSRylO2UT3YFLBdRAlkkJcVIAJFPyph2lFiq2jMrbdZslpmyVZyyz7gsoH0IhhTMnzJOIyFYSwKglSUpwlkk+5cbw92i6JNpXimoTMUOcLyIzTgcF6MKRJY56lJmSlBJlg4Ul+YhhQ6UqH6CJuL9D2hUsPFYw1OFVEhg4wsBV6b5xcVexKApwplhjkQcx3EL9osyFKKUISnCTzMzhKm0c+cEkBCUpSrlwvjZuc1ycdhEm/pSK+DVxlZ5UyzFS+bCMQ6HCSFCE+6pRUkJLlKUeJMOxZRcbO49Ibb7suKyBKlgPLCT2YAk7M/t0gDdM5HhWiYlwkKyCSQpCBRA31BHWKcjuTZOGkkWrnu1SHOboBIOQUf2EVbXdoTOJBfEXKaZsHbzcwGtfHaUycMrEtRLkqDB9zuNhFThW/CqYoqGJSnJJNXPTt9IGWjNB61T1YzzN0AG0dFuRwOqekTTaSCurYMtP0j7E3yRKKEirIKZaQgAMA3ppFG13skLA01I0P2it/Nu5Benn+faAtotDOSdc+8VskHbXO2qDrC3ec7TWLdnt3K2hy/NorickJMw1USwEFsCBibsV8xCe+cXBRgV4ogMxS/Oj/YaxfsHD0xamKko/zNfIJc+rQoSqm8JksuhRSd6V6F4syuMLShGDElQAbmQkltngseDxkqbi/wAU/wDsYgtPC9nQQFTJtRRkoNdmcQybXsDS+Hi477cnEkctQASBXWnlDZdN5AKSdKg+kJ9nuCbKWFpZYyIIYsfMhxBSwWwBRBoalQ2Kd/Ue0aMsXYZRtUHb/wCJCBgCmoO3+4AKnk1JJgfbZQmKxKUaZjQwZua6/FZQWkAfKznZ60HvCuVu2USrSKFpnqwqwh1NQbwOkqUUkTfm0OkPMvhyS4UoFZGqlH6BgfN4IpsqQGShKRsEgP3gNoOL9md3ZcKGIUQcZDOWYaE+sXDwWZc5ImLBkqfmSRifaoI82i9xBwisETLJRWRl0Yj+16f+J8tosSuHbWJSfGlzE4QThSgkJBzIwhtB+8a1QuLvYYu7hOwJSFEeJSpmEq9Ujlp2i9bb+s1mSzoQBknlHokF/aFS8U+LIUASFS1OoJLEhmINXyUD5QsJu9KZmBYKUKAIUdjTzrTyg5aM40x8tH8R5SgRKSVdWw/WvtFaycWrm4sakS2LJCRp9TC7auDJ1n5hzS1BwsZNsWf1i1c1hSFjEoYlFSCNuUkEU6QybEoqXzOUZinUpQJdLkkN0fTTygUhXMSQfSG3iXBJEtSq/EB7H87QsWq9MZoMIhJadDxrsOG7wqUmaUgPkwYMNM6miq9IOcM2t5akf0mnn/qFOXb8MrCSG2YP65sz06wS4btmELU7PDccv0DkSoZppAUO8XLmtKZSlul3UGZnJNG6b+ULX/UcSqGCNk/5F4QWcP6NlF29WuyMVumWuLbyVKsqsBwqQsy2/tUpHMNzUHzhKu69VAAFaqKchyxB1PnDZfF3eLMmoUqimFMwVSwytswO7QpT7jMlxMIEwEMBUHI6s49I55fpst/lIL3ZIQqccJSQlJU24zI3yLQLuiyqtNqxzC6UrxE7AEqSAchkPSI7PaVSV4wliaOFJP0LjzEWpFpmKphUQcwgOd9BSF0hl+nsMcc354clCMIKpisSi9ShByI0DsBuzwQuYeJJHhoMtOQxOz7jzeAFhu9c2eqbPBWpwEJzACRy0zy36nMw7yJAKQnL9B20EUhBvoSUt7Mj4ss4RaZoSxS4+EMAcIcetfOKN0zClYUD07vD/fvA0+bak/yqEq8UgFJUE4VarL/K1aajJzVsk/wYRZ5HizF+LNFVJSMKAKvh+YtuTpkIGLegWCrtn2jwk+GCU6HzL67vHQVst0FKAE2yZLSMkBJOEdwoPv5x8ibjL4Na+mUTFvzJz+v7iPJaaggiuv3EQyprU0+nWPSwUl8tQdO8OKeJEpSQx/O0V7clmOh0gn4qVprQjPy1gFOmYiTpGMH+FJssTlKW1E8pPy1Y9v3homSJEt5wQl8ypKMRL/4gnzhEuKSVTQBkQcX+P40Gpc5iQHZOxY9h1gMeLGBk2hNPESAdMSD+jiJRZxLQBVhqokn3+8LJvvCr4lp8yW+8SWziKQU4QmYsgMFqZyXJYucq7QUjNl6fehlq5pktSf6UpJV9WEAUXgV2lSjTEkgdKU+kDp9uJNEhPvFQTCC+oL+kCgWMaZa1nChJUdh+UHUwyXHdMxCXWSkhTtQ0bcFtPeANyWhpqVbpp7FvaGaco0UDT75vCN+mUS9oLSLUFKw5H69vtBq7rlM0usKEvfJ+n4DCrcoM6clIoQpyRmBQnz+8aBaLxUGEsY5iqITkA3zKJoAMyejViUpNOkWik1bLqZlnsiXOFGwAOI//ANGB1p4/A+CSojdSsPsHgBbbKpSirxkTlfMplgOMwkkYSB3HaCtycOGeRiUrDR2SBvqexqInFOTpDSUYq2QzuIbPanTOsxCj80suvvkCR0r2hD4r4fRJwzJq1lLnw1BOFyWIRMChiStg7UepDiN3sHDFnkklEsAmjkkltg+QihxFwZKtSFpL89FAqKg1SAHfCymUGbCRRqv0rinHZzvlg9GG2HifDZylSjhS+EGpU5+HfJ4XLFbFCYmYgEsrEBUDs+lKQ4o/hlakTFIVKJKC2OgCsiFJrUEEZZVBYgx9n8PIs6DMtBFMkipOwAOpikYk5SFu2T5k8BK8KUg4mDqLszv2949WfhrGAeYjZm9dYktVvVM5bPZVgaKU4Psw945V33jODFWBO2IAeeFzDaE2fZlxSZbY5iEPuQ5btUxVt17yUyzLkkqJNVsQw/t1fTzi1J/h4s1XM74Uv5uSPpFmR/D5IVzLUobNh9cz6QW/iNQCsNuKDvDdctvAOLXIFhShz6faPA4Rs40VT+5X6GCEnhmXhoGDOzk+u8ZOjNAe8uITJmKUmZ4hUrmFWoAkO2rA5BsoCqvtC5hmLNVGurDo+w01h5s/DtnDYpUs90guejwTRdFnRREuWHOQloGlT12hLY1CDJ4hsyXriD5YAOnTT7xdRxpZw5QiY7aMQPJ8ocxKQNAK7AU00ZzHyYzUHv6dYzbYUqFa776MxSlCTNVSrJAPcBRD+UF+FrDNPiTJs1KBjpLL4ylXMC5oG+Fq5RPOnAHTyfPaPgmsa/aFg3B2hpVNbDdtRNMsqsp5wQQpNSGrTOsQ3FxNbpc0/wAwpbLQEjxUjQqZ+pcgnWjxe4XtTOx8gHhll20KLOR0IZ4SXK7CuNULAkFVaV275Zx0M5SjZPoI6N5/4DxGETuBpr8s2UrvjH0SqK83hO0oBohY/tW5H/7AUh9XaE9kvXfOmcV5k8D4T1/NosJRmNvsi0UWlSe4p65e8UFWdso1RcoKFWbV8jm9O0BLw4RlrrLPhq2Y4fQ1Hk0LYaE+7LYZZVT4g0EpMw5ddIqXlcM2T8YdP9QqPPbzjzLteHX6esYHR7nId4rKYA7wZu68gywtOJOF8IAq9PSBy7MVKUEIWqpYAEt0LeUGjWUzNZos2Jg5WArYMGiaVwralF/Cb/IpDe7+0E5XB81ueYhI6Oo/o0YxQTbCFhQJocug28oK3jbFZOQAnLzMfEXBLQxK1qI0YAejEj1iteNmCy55myzb0ygONjRlQe4WvD/kWQ5wj6g5+nsIMqt8xcwlyzMQKU6N1Pf1hS4YVgmqTljSW7gGnoT6QfIIdsnd37P7xzzVM6ON3EarhvJLJkElbBqEhLdX1Jqe5rGiC1yrPLGzeZLOwH4BGUcNTWWt/mTTqQdfJ/WD9utpmLBOzN0G3v7RTi0rJcit0HbTxfNKjgQkJbVyo0zzDV0Y94WbTappUSJ0zEdlKbsQOXTaI1TQS2Z22pFFdsUhb+GSBqG+hNRDtNiqkE5l8T1LQVL+EMElI5juTRy+wFB0rBeslM8InlLr+FZppsNdawFtfEtnmzpaQvCUHEoKCksBy5kNko5dYYrf/wAct0cwdOJQSWSACApTUGme7bQijUhm7QGTIauHIULUroXqGj7KU+THTPXUUy7xRn2/E6T8J+JzuAGpoen+q8ibgBIxAUersMiHeLtEbC4mOx+X6tlT6R8TMSVAmtC+WtAC2uUC0WgkgZh99M9ddY8pnMQFF6O7s43V3H6wKCErQp2YONSKDv8Av0i2Z4lhJyc8zNQHIdyYDzby8Ng40yyA1Hf83iCZfHiKYVGj9szDaQAyqcnCDqDUHR8m2PbWPcqYakkuNXzP6CF6deIBWNCAXL5bdjnEsm8glwSS49mDJPv6xjB2fa011GmWep6EvEE23Jr/AHUHRm9zASfbSxI2Hf8AcNrHhF4pLOHUA1Se5eu34YVsIZVaVEEt5ttpFU2tzXbt5xTmX+a1zGXs0U5l4FZctQV+8BtB2NFzXjhoDVq1bP5t/wDUGZfEyMy+vt0zOvoYzdFsZiImTeFPz8/3E3FMZSaNJXxKgFlKY7Fo6M7RbyB8RHQGOhcEHIMmbmBR/wA1iNEtg58qPllTX9xFtVmJyYB9ezfSJjJYs49cmDn8/wBRahCiCS1H6fSOTKIAJSQDl+28WpiMLhgohnbc6emkQT55GfbPUHKBQT0mvpq3UF4hXd0skOhL1qAAa5s1a++seE2qrfaJxMH2/beAE8mwKUQAqhoxDgitHamftBSTwxagklKEqp/+NSd+oBP5nFGV8VPPpr5fvD9ctsGFIdqPXNu3f6ROTa6GWxCm2KdLYTJUxNWJKTlu7MYDWi15tVix+/TtG1G0kfg00/NorW2wyZo/5JMuYf7kpPuRGXL9QHxmIzEFiSBtrv8At+UigsilW0MbRbOBLDN+OSUn+yZMR0qyq5AQNnfwpsRSQhc5AOy0qbWmJJfzh/LEXxsyNc3AQoGoLg9jB+y2pM1IOTZjUP8AX94vcQ8F2GzKwfzFqmL1SkSTh/yJAA7Bz0hSXZFIUTKWoDIOA5H9zUgNKYYycGMptngKUsYizYkhuhw9coYja1qQFSsJxChLmh1anSkZ5MvZRDLSXrUZPvvX9IK8LX46/AmKwpXRCjklRflOTJUSw696aCdhk0+hjuKepIUlZxzCohaqfFTpSjGmkSeMyiCSQSTr5jc5t5RQtNlnC1oUhkDEUTEHM8jpP9wcUIqMWoeCE8TZbeIgMQRQ6GtNj16QssolIUwHbLBLmLUnAMTOhTFyBmBSmnd+kRC8pkqyEkqrOUllAEFIloSyXdhnVnd2i9KsxVbLOVB0upRBdmEtRD9HANaO0P12cPlQCUqQmWo8yV/M2iU6ip9YaLbViTSTMmnXhgUEqSAcwKB0nJQ+7sdIpTb1blxOPfzje7Rdkh/CnSETEAjw8UuWslRdwAXYAFtKKzgDfv8ADqwzE4TKVLYnD4ICQhxnQVrVtWDuzQ+RPEx0XrqCcvfL6R5VehOWdG18uojRLP8AwnsTqdVoKR8xIzBLsEhPbrF67v4V2IFMyWqY6VDCVKV8WjdQcuogZGxMnmWx3c0Omm9Ni8eUWtiSCXbSNhX/AATsbZzRQfMWAyGWf5WPo/glYhmZ2nzHU7v+lN4NmoyGZeL9fx/rWPKb0ILjTL941W2fwhsCQ5VPTUii36PUZa9hEh/gXZyOScvzwHLOBlZsaMh/6irePn84d40G9/4OBDlNrAbMeEVatmFAeQ3ihK4Qu6zLa2WsrWlTGUky0U0xMs0PxOFihAapgWGmJ4tUfUWsVq/nGgy+IuH5aiE2YEEAOuUClwS7O6h3FKjvHmz3/Z7UkGVd61oSWljkVQCqQgYlPkKZsC8YIhJtFI9ptUaTYrkstqmISLEZSCk+JNmSgkkoZLABsKjU8pSBgIzMTTf4V2NaUN4klSg+KUpcxDM7HEZjZirgHQmFyV0HF1ZmhtoH+4+Q42j+C0/EfDtCCjQqSp/PDQ+UdBtA2FZVpSRzZ/jGmlQfKKdrW4dmqKsciB3q3/2jptoQoMkijbbBx5jl8ogFqQQ2Kr1fMn5VCuQAYjzirYqRYUhiBV2cszuMx5pPtFG0KYliS1B5beUfF20EjmI6/wDt7gmKlpm8zghlNSlKDl/P9JY+JLMtCgzEMen48fUTutfvn+CK0ycDSgrudfbSIipm1p+v20jAoIybSxB/Pf8AWG2678SEu4AzLktsX31IDNQZQp2Bb0Bzcf4tUeR37axKpZclFHFCmoA1yzybz7xnGzJ0Pkm/k6KDaqLlyAMzQDPIDLYRbTeg18yaMNz7esZ0ApGblmZwNK10eu+sTyb+WhnLg6bA1auooH02pE3xjKZosq8EnUjvRn327GsfJ1tKQSAThdkhubXXLs8JMjiigxFT9GPNoz6mnp6yHiDlUxqQSxZ3IqlwOmf1ELgNkLdpBJKiXJLk7k1JisuR7Rbdx2iBS2i5AoWixDZ4pTbMElxp69xs0FJhJo3Rv0j2iwYil2rU1pTz6QTBKRacSEzFBKJktlEhghmNVU5SR5dnhhtk0zQlSCFJIy9w1e4zj5JuQqdIopgz6kOS4GYL5ekVeGrvtEkzPEwkBRKUpqqqiTQgAUIoH9oHJxuWhuOeOypecgeNJEwHD4goAasMQqO0a1dFlSiSkJqosp1AFlECnQUaEi6bKZ1oaZjACsaUkJGIJBISK0z7n1g0ni8ySoTkEDGAkYVtTMJcVOR/SJQ/GmUn+9oYgtCnQ7TAKgjmGbOW2eBE9lMCsgPpoeu8RzOJ8akGWAnmALgEkUAG759ngoLCtRc4U4SzghiNy4dJyo2uWsUv+E6oDiyFKwxcEYVBwUjUKG2TVzJiGxpMqeVzCHxEpAOVMI7Kw17qO0TcaFdmkGfLCSkEJXnVKlABQ2IJA6P6Z2OKVHM1Zh1L8prsKVz1hW5LQ6p7NRN+OrZmPQhWvYa9iaNH2bfCXxGuF6DuHferHp9UuxImMQrmWoKwoAJw5DBT+4h3pU7Rfs93SQpItKwFroEKmhIUXYhvi0B2NNo1s2KDa72JcIQqaunICnOgxKcslI65sWBNDAJU5Swuat2IWmXLVyhkKSUTBlMDqfE7Fk8oaBa0TbOJ6+TGsBaCpGFYRhw4VH51Yw7lyxFdl6x3qkT5a1LKSonEW5EDIOAeZwKs3xQKbN0Hbys8zCP5NCAlSFIUkFOGX8OaHDhwsCqWYAZvGWLuBMpSwqRaFFJP/JMSUoK2diFAOHzzOsNF8K8FSrTZ5qTKTMGNcvkKPFLEFLgkYwFYhTnOUXbyvf8AmFKlrWUoWBhmOHSwPxJdikqqU4k6FxBuujVfZZu7h9Nns8uYZcmRNUAS6AsJdhhBIDLqNRqKs8ep61lImLnqQtIxJTLJwIw50bnzfLQaQKl3tMWiTIJCxLZiAQ7AirHI+Yo3cbfVowLZ2cAsKNRqbDTow0yMd9glroOWq2TWH/yCrCHchyG5ncvV6MAAzQQu28JwJKZ2NSgFTErUOVmJwsCASG0yrmQTn3/UWLMAPp0/eLlnt9UlBwg/M+urV7DzhnFCqTH3+dlmsxc+Ws1KEeJhBNaMkjrnmTHQuDiBYoVA9c/0j7C4DZoFWqQEkfo7e5ioZ2/59oqWq9HNVVilPvLYQDWFV2sF/vEUy1B9frAeRNmLU5ISgZls207wcsdkK3oQPcjrGxNmQi2orUbaj60iVKy7ioz6e36R9tXCq1OUzFjcUYbCKK+DrWgYkkHsSDTt94agZBmzXgpLgpBGrgVbJ/OLsu9RirTr9s2FMhCYtNrR8SVEDcYvcOfePKL9WCyk17kH0MbZrQ9S7yfIkv7AMX706x4UsKzGf167mFKzX8EkFlJbIgfYxZTxAliBMZ8wQR9R+sa2bQVVeISGAGTVcsRSn5rEQtlOsDE2tBPxJV/5V9IlSobj1z/aNZqCX80AAdWf86aREZ75ep2iqqb1GQ9svzrFSZbFE5+m8azNBiQnEQ/Zga+Wrvr0gkAuoAfCQKd3KRTzhdsJauIAjrU7gdOsX58+d4eJGJQYhITQ4Tn7vXOMmBofbpvaVaPhLKwhKhkxTVQD0WKs4oYKSbDh+Y4WYsH7CuwJjHZSJxqErllw1SK1YhstfUw7cOXjPRLKZsxS6unE1NwTQka6mK5ZdiVQ4ptEtJFSQGNaH7iL020pWkiiklnckjloPR4Wk3vKVXGAdQCKNq37aRXtfE8uWApCys5hIrrq+QgWumNXsYptnSSEpSkLAdAyBLgVOjOIv3JxB4lFFIWHCgqj4SaAij1HShhGkSLfbpiGJkylUK0JLgEMrnIII7AV1EK138Zqs6zKnhzKWtBWmgZBIdsySRpvEnTlof1s3K22YTpM2UhGHGhSTjS6eYEOUqNQ582jHrPwyLOUrtyggpNZWNBOoFBiUsuUsEgFyM6iGiXxGqYpFnSJkuX/ANyepaVhZKqIlGjoclLnZhqYXbw4Ynz7znKShKyUJ8OZnIs+JCXmE/NMHPhQHqUk0AgS2ZaAF9X/AGolJlJVKlTcQlBIOOYEnCVzKu9QeZ882jzYJVqQozFzVOoBK0O+NLglJcGpbMVcmHyzcJWSyyghUxS1JBKpi1swDBRALhKWCcv6UwElXvLlFMyT4niYs5iUAIS5xUBPM1MWWbNDKmrSFd3saeJ+IaY5ZQQCUqKkgh0vyJ1KkkEHT4syITkoMxRUTVVSwZjlkA1SY69r4VaVJ5SkJdwCWLvXC+EKGJXMACcVcogRMEtL48D9aq7Dem0LY9HmZyk6e1Dp1iOVKJpr++8e1Xi7AVbVQH5+COE/FmfLzhcmFJFiyTkynZ1KNKDfQHLygFeqVzFYjrrTTSCuTgOBliyZ9HGX7R48Zk84B1Ap5jo8FMDVgNF3rI308vtH1iCx79zsfL6Qas9oS6nZKGevQghnz7vFeYuWc8wr0CtzuKloaxcQOoqfMiPkWV0LHMR8hrFoCA1ePctJUWiF3i7dUghM1b0TkNydIBrK9vnvRNAMg+RiWx8UzEMFAKAI6E9DvFKfE13zUVSQHNK6wTDpd38QLOaLSpBNDQEf6g5c9+yZilJQQ2aeYMdx0LnKMotVhYunLbaC/D1nZL7n6U+8PkwUjUbZZ8SSUskjM50GY6d+kBbXZUqYLAWlVQoAEPlX2iK6xkNTsSPpBRdzkpYLUAzNQhtsv1h8ctpCXjoW7bwmgJJwhhWgKT7a/aIJnAvKVlZQAl2or2P3hpRYpyQefEkAhi47P084jl26cgKC5YmJUGLUIBz6t9oGCXaY1t/BNs/A65ySZS5ayM0qBQobbhooW/hCfJbxJJGJ2KSFCgc9mFaxpdx2qzSwrCTLxVImEjdgD8JauW8X7TekoppMRXXF9n994dcUWuxXJp9GKzLqmJoyx/4q/SIRJVVlP5mNXstskzlLKU1BGJVGUdO+W0Ur3nySSFYSxq7Z0Yb7Qnj1dhy9UZsZah8yh5mNAuKc9mk74BXtSAS5KESw6AonIhWdKmmj7RauO2KS4wgIFQNQ75PoS8c8m/RaCXsN2mWEJK1Ow2Dx8ui+RNVhlpUwc8yXG2eT9ItoveVkFJHeh83zrFuXapYB5kGpzJ9KFoXyMr40y9cly+NNSg8qS5JSBkP3aGa28F3eiSUzjgB+czSlVOzDyaEqZfSJblU9EsENyrY715snaBMziuzhSmWZgGZSCfMrUwH1rC5SfRnFL3Q22RdnsYWLCJjLYLmzVqZhqhJYA9WHnALgjheQq2TLVaEKJVNmTJGPllhOMlMxQIfHqNGUktkQDmXzOtUwIQkJl4kgpYkKrlNp8BDOw3d8oc5vE06zFRACkghJQpiqW4LyV5Y0qHNLmahwXLFWScWZ1JA3j/iKWbRJRZZi1qGPxkgqCF+IlKUVdioMQBhIZRNDm1WOc8tKLOQpIbEtwQKDmLVNAwDfKMhWEC2mwpwzZZmrWAAAtSWlpqxFAZhlmmJT0IdyxA+RfU4oVKQSlCjzVS71BSOWoDAg9Yo45IndMeZ172RRUjCqeCGIKQNK4iADhP8ASS3SFOz2BmBo1KtFmzWhMqUA7MKufXTcQs33xYpXLLy1O/aClXQG72wjet+y5XIgYla9IX516rqokPkHqG6CB6A1dTHJdRAEERssWactzzK9T7RYXa56Q4IUBWoy9GiKzsKavrBWYPDSGPxUKVZ6ikHFMFs+3Taps4HEMOQ1Y/bzgrLuO0TA6ECZ/ioA+imJ8oqcP3iJg8MslSctH0Pcw/8ACtRk0Bw1YylujP59nXLcTJa5RcVUlQHqRrWK4QlwXLA9PX8OsaZf3ESUJUmUBMIFAQ6H3V/UenlSMytU5M6YpQAAzUQAlydAAGEKov2M5I9FaT+5H61johFiXv7pjobCQMkU7Pc4A5nJ9BHT7MlKWxFId23OTmClsOAVhanWgrUSTBaFIbQRUO/lFF4sTTECs4wC1KtmhhruuwFkjKlYWbksPiTH0TXz0hxkBRoNIZIwdu6yh0k6Bzt3foRB+SjZX6+sL91lXzUByFH2g6hVPzX89o6eMjIjQlQWQXw05g3Wh10HrHWwJUwJIz5dFBmZW4r9ImMzvQ1A/WPCnfT3eG9UAG/yqRTloCxDhg9A2TgNXvA61SwAQz9SHf7wVtawQWIfTWo6QGvHlDNpm+oy+nvHPNpFog+YQgulIBGRFD5NAW0zy5JALl9fvF62WxWobof0gPaA/SIUUsimXthNUA9HLDs7x7svE2B2l0Jc83tlFWdI8zERu0waQLYRXfWPQjpAu1zMSiWiYWRSRFm7roMzmUCEvtU066df9wUkugNt9guRZFrVhSHVtt32hqTdfhpQCzBLqABBCsiouebI7Uyi1LSlKQkEJ6AFqb77ecWguoOb9KVGv084elQpLdNjSWC8CQiYkhypJxBzhCgCwZs2cTDk0N1uv2zzLOkrkhZWh1JVUhIL4XA/qAIYioB6QmT0UdtMPcZ4Cd9Un8MN3zCqWah0vUhsWoJ/uOvUGJuFtIqpUmWrdcE2aZRsyeWZRWIjDLWHpiUebEirOX1Y1ihaJokJCVFTp5Qk4XdOzadzFqbeX/FiUsiWkuBlzeudB7Qp229TNWVE9g5LeuZ184wL9k9vvJUw1NNh+VinKQ9Y+ZmLCE5ARuhezwuJrCQkEb69No+LlaCp1iNCCMtIBgrLsqViv7j7x5VMYCumR0NPakVpNo/NoarkuuTaZCkFhNqRQuNjTMaQ0W26M0qsX5d2TAcRSqtQUgnzDQw2DiiZLHhzHAOZyJzz/aKN8W+ZZECSqimOFWhS+aeoybRu0KM+9FqU5Jisml0Ir9jZxBf9DLlmlcRGr6DpC9d964FsagwOtFpeIlJdm1hHJt2Gg5PtBUol8z1jo6SUBIBS51LGsdBo1nq0z1KBUouW9NYGZP6R0dCDFdecRYSSwjo6CAdrlu4S0AZnM9Tv+dIN2ZAQCSxb7aR0dFY9WKwzYE0DgMQ/XQj0eJZU9IWAxxHI9K0Nc846Oh26oTuy88Qznag/SOjoqxEBVKGJRUz5jOmKgHtnAW3S1qHxFnDAsW2jo6OarLNlO1WclgKgdtKfeKn8mcvwPHR0I0FHyXc6gs4mpkx7feLM2zoQz5nLrHyOjNUjWSSLElTkp5tApmDVyDivmYLSFp5llLkAlmFaPRiNMqgR0dGCRTLNiFWbQgZhROEt1BY9niJI5gwc4SwIHMn4VoV7V3Y6R0dCsZFK22hISTUpCX7ozr/cl89Yo2RcxOJapmGWU4mFXH9RpQs1BHR0ImM0Cr7vdU9QNQgAYU+WfeBgTH2OhyZfkJYR9lz6x9joxi5Z06xZly6hUdHQaBZett3pVLxJoch9WgRY7aqWrlJSRsagx0dGmgxY8TZsq32VQmAgjM/0qb4k/mRYxmFqspRMUk/KSO/Xzjo6C9pMxNZbsUvonf7QXs1zAB9tTn+do6OgIBfXdIFMQ9I6OjorghbP/9k=">
            <a:extLst>
              <a:ext uri="{FF2B5EF4-FFF2-40B4-BE49-F238E27FC236}">
                <a16:creationId xmlns:a16="http://schemas.microsoft.com/office/drawing/2014/main" id="{0116C79B-82A5-4171-8232-A6DFC18E02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0208" y="454606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  <a:defRPr/>
            </a:pPr>
            <a:endParaRPr lang="en-AU" altLang="en-US" sz="18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pic>
        <p:nvPicPr>
          <p:cNvPr id="14" name="Picture 4" descr="C:\Users\MLevitsky\Documents\aiha and international ohs\hygienists without borders\grant proposals\Agate PTRC\Pics- Mail 1\Ayub (Bhampo).JPG">
            <a:extLst>
              <a:ext uri="{FF2B5EF4-FFF2-40B4-BE49-F238E27FC236}">
                <a16:creationId xmlns:a16="http://schemas.microsoft.com/office/drawing/2014/main" id="{62AC1C25-1DF0-4136-81FD-1A694516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0208" y="3254191"/>
            <a:ext cx="2514660" cy="1679541"/>
          </a:xfrm>
          <a:prstGeom prst="rect">
            <a:avLst/>
          </a:prstGeom>
          <a:ln w="38100" cap="rnd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4E9942F-4DA6-4336-B355-EED5C2E1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064" y="1487748"/>
            <a:ext cx="2514660" cy="157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A622C94E-FB23-4D8D-8313-E6997E49A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523" y="1837340"/>
            <a:ext cx="2663429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chemeClr val="tx1"/>
                </a:solidFill>
                <a:latin typeface="+mj-lt"/>
              </a:rPr>
              <a:t>&lt; Brick kiln project is addressing silica and other hazards in brick plants in Pakistan, Nepal, Egypt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DA4C0C-67B5-4432-9EE7-070EB322B980}"/>
              </a:ext>
            </a:extLst>
          </p:cNvPr>
          <p:cNvSpPr txBox="1"/>
          <p:nvPr/>
        </p:nvSpPr>
        <p:spPr>
          <a:xfrm>
            <a:off x="5608225" y="3874059"/>
            <a:ext cx="1797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/>
                </a:solidFill>
                <a:latin typeface="+mj-lt"/>
              </a:rPr>
              <a:t>Assessing exposure of </a:t>
            </a:r>
            <a:r>
              <a:rPr lang="en-CA" sz="1200" dirty="0" err="1">
                <a:solidFill>
                  <a:schemeClr val="tx1"/>
                </a:solidFill>
                <a:latin typeface="+mj-lt"/>
              </a:rPr>
              <a:t>stonecrushers</a:t>
            </a:r>
            <a:r>
              <a:rPr lang="en-CA" sz="1200" dirty="0">
                <a:solidFill>
                  <a:schemeClr val="tx1"/>
                </a:solidFill>
                <a:latin typeface="+mj-lt"/>
              </a:rPr>
              <a:t> in Tanzania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7CB711-6B87-4F32-A495-2184DA8EE527}"/>
              </a:ext>
            </a:extLst>
          </p:cNvPr>
          <p:cNvSpPr txBox="1"/>
          <p:nvPr/>
        </p:nvSpPr>
        <p:spPr>
          <a:xfrm>
            <a:off x="6958071" y="1605687"/>
            <a:ext cx="2354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/>
                </a:solidFill>
                <a:latin typeface="+mj-lt"/>
              </a:rPr>
              <a:t>Waste workers in Brazil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B3A6ED-85BE-405C-AC4F-EDA804E649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8843" y="2748867"/>
            <a:ext cx="1696641" cy="22658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1A892BD-A31B-4878-8D8A-69898A3082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0075" y="1473571"/>
            <a:ext cx="2053128" cy="1324427"/>
          </a:xfrm>
          <a:prstGeom prst="rect">
            <a:avLst/>
          </a:prstGeom>
        </p:spPr>
      </p:pic>
      <p:pic>
        <p:nvPicPr>
          <p:cNvPr id="23" name="Picture 9" descr="C:\Documents and Settings\Charles Pilger\Desktop\WHWB\WHWB Logos\logo-whwb-final-sep11-1inch.jpg">
            <a:extLst>
              <a:ext uri="{FF2B5EF4-FFF2-40B4-BE49-F238E27FC236}">
                <a16:creationId xmlns:a16="http://schemas.microsoft.com/office/drawing/2014/main" id="{9316843F-526E-477B-944A-C6E4C0FB3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2392" y="22209"/>
            <a:ext cx="1219200" cy="108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24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5D902C-B246-4DCE-9CE7-75570F844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820" y="1424940"/>
            <a:ext cx="5239302" cy="3428999"/>
          </a:xfrm>
        </p:spPr>
        <p:txBody>
          <a:bodyPr/>
          <a:lstStyle/>
          <a:p>
            <a:pPr marL="76200" indent="0" algn="l">
              <a:buNone/>
            </a:pPr>
            <a:r>
              <a:rPr lang="fr-FR" sz="1600" dirty="0"/>
              <a:t>2 modules de formation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600" dirty="0"/>
              <a:t>Sensibilisation à la Santé et Sécurité au travail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600" dirty="0"/>
              <a:t>Introduction à l’hygiène du travail. </a:t>
            </a:r>
          </a:p>
          <a:p>
            <a:pPr marL="76200" indent="0" algn="l">
              <a:buNone/>
            </a:pPr>
            <a:r>
              <a:rPr lang="fr-FR" sz="1600" dirty="0"/>
              <a:t>En préparation sur plateforme google Classroom en anglais, français, espagnol et portugais. </a:t>
            </a:r>
          </a:p>
          <a:p>
            <a:pPr marL="76200" indent="0" algn="l">
              <a:buNone/>
            </a:pPr>
            <a:endParaRPr lang="fr-FR" sz="1600" dirty="0"/>
          </a:p>
          <a:p>
            <a:pPr marL="76200" indent="0" algn="l">
              <a:buNone/>
            </a:pPr>
            <a:r>
              <a:rPr lang="fr-FR" sz="1600" dirty="0"/>
              <a:t>Besoin de volontaires pour 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600" dirty="0"/>
              <a:t>Enregistrer la formation (texte déjà écrit)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sz="1600" dirty="0"/>
              <a:t>Participer comme formateur au tutorat</a:t>
            </a:r>
          </a:p>
          <a:p>
            <a:pPr marL="76200" indent="0" algn="l">
              <a:buNone/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3AC7F9-A0B2-4CE4-8122-B7D3D7E96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4" name="Picture 2" descr="C:\Users\MLevitsky\Dropbox\WHWB\IMAGES\tanzania\DSC01602.JPG">
            <a:extLst>
              <a:ext uri="{FF2B5EF4-FFF2-40B4-BE49-F238E27FC236}">
                <a16:creationId xmlns:a16="http://schemas.microsoft.com/office/drawing/2014/main" id="{3BF30B03-F792-4DEF-9704-0F8B0E85E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4301" y="424830"/>
            <a:ext cx="2672481" cy="177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66BE3-C852-4AF0-8617-46EE0C9C22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9820" y="2461949"/>
            <a:ext cx="2861445" cy="1523720"/>
          </a:xfrm>
          <a:prstGeom prst="rect">
            <a:avLst/>
          </a:prstGeom>
          <a:noFill/>
        </p:spPr>
      </p:pic>
      <p:sp>
        <p:nvSpPr>
          <p:cNvPr id="7" name="Google Shape;252;p29">
            <a:extLst>
              <a:ext uri="{FF2B5EF4-FFF2-40B4-BE49-F238E27FC236}">
                <a16:creationId xmlns:a16="http://schemas.microsoft.com/office/drawing/2014/main" id="{89331F50-AA8B-4737-A70B-9A7D7646BB0A}"/>
              </a:ext>
            </a:extLst>
          </p:cNvPr>
          <p:cNvSpPr txBox="1">
            <a:spLocks/>
          </p:cNvSpPr>
          <p:nvPr/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-GB" dirty="0"/>
              <a:t>Formations WHWB</a:t>
            </a:r>
            <a:br>
              <a:rPr lang="en-GB" dirty="0"/>
            </a:br>
            <a:r>
              <a:rPr lang="en-GB" sz="1200" dirty="0"/>
              <a:t>      		Alessandro Sassi</a:t>
            </a:r>
          </a:p>
        </p:txBody>
      </p:sp>
    </p:spTree>
    <p:extLst>
      <p:ext uri="{BB962C8B-B14F-4D97-AF65-F5344CB8AC3E}">
        <p14:creationId xmlns:p14="http://schemas.microsoft.com/office/powerpoint/2010/main" val="82349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Plateforme européenne – EPOH (1)</a:t>
            </a:r>
            <a:br>
              <a:rPr lang="en" dirty="0"/>
            </a:br>
            <a:r>
              <a:rPr lang="en" sz="1200" dirty="0"/>
              <a:t>				     Charles Alarcon</a:t>
            </a:r>
            <a:endParaRPr sz="1200" dirty="0"/>
          </a:p>
        </p:txBody>
      </p:sp>
      <p:sp>
        <p:nvSpPr>
          <p:cNvPr id="220" name="Google Shape;220;p25"/>
          <p:cNvSpPr txBox="1">
            <a:spLocks noGrp="1"/>
          </p:cNvSpPr>
          <p:nvPr>
            <p:ph type="body" idx="1"/>
          </p:nvPr>
        </p:nvSpPr>
        <p:spPr>
          <a:xfrm>
            <a:off x="290394" y="2006442"/>
            <a:ext cx="8117700" cy="3010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indent="-342900" algn="l">
              <a:buSzPts val="1800"/>
            </a:pPr>
            <a:r>
              <a:rPr lang="fr-CH" sz="1800" dirty="0"/>
              <a:t>Créer plus de visibilité de l’hygiène du travail en tant que profession au niveau européen</a:t>
            </a:r>
          </a:p>
          <a:p>
            <a:pPr lvl="0" indent="-342900" algn="l">
              <a:buSzPts val="1800"/>
            </a:pPr>
            <a:r>
              <a:rPr lang="fr-CH" sz="1800" dirty="0"/>
              <a:t>Promouvoir l’harmonisation des méthodes, standards et guides en Hygiène du Travail</a:t>
            </a:r>
          </a:p>
          <a:p>
            <a:pPr lvl="0" indent="-342900" algn="l">
              <a:buSzPts val="1800"/>
            </a:pPr>
            <a:r>
              <a:rPr lang="fr-CH" sz="1800" dirty="0"/>
              <a:t>Servir comme point de contact pour les institutions EU</a:t>
            </a:r>
          </a:p>
          <a:p>
            <a:pPr lvl="0" indent="-342900" algn="l">
              <a:buSzPts val="1800"/>
            </a:pPr>
            <a:r>
              <a:rPr lang="fr-CH" sz="1800" dirty="0"/>
              <a:t>Contribuer aux schémas de formation, qualification ou certification en Hygiène du Travail dans le contexte d’une réglementation EU commune</a:t>
            </a:r>
          </a:p>
          <a:p>
            <a:pPr lvl="0" indent="-342900" algn="l">
              <a:buSzPts val="1800"/>
            </a:pPr>
            <a:r>
              <a:rPr lang="fr-CH" sz="1800" dirty="0"/>
              <a:t>Echanger la connaissance en Hygiène du Travail et les expériences de terrain</a:t>
            </a:r>
          </a:p>
          <a:p>
            <a:pPr lvl="0" indent="-342900" algn="l">
              <a:buSzPts val="1800"/>
            </a:pPr>
            <a:r>
              <a:rPr lang="fr-CH" sz="1800" dirty="0"/>
              <a:t>Renforcer la communication et collaboration entre les différentes associations européennes.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58E844-6B20-49DF-9B72-E878026BAE79}"/>
              </a:ext>
            </a:extLst>
          </p:cNvPr>
          <p:cNvSpPr txBox="1"/>
          <p:nvPr/>
        </p:nvSpPr>
        <p:spPr>
          <a:xfrm>
            <a:off x="550705" y="160633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Objectifs EPOH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9BEA29-E95D-4C1A-BD2D-6283A348D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300" y="786887"/>
            <a:ext cx="1371184" cy="152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61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body" idx="1"/>
          </p:nvPr>
        </p:nvSpPr>
        <p:spPr>
          <a:xfrm>
            <a:off x="246995" y="1913514"/>
            <a:ext cx="8117700" cy="3010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FR" sz="1800" dirty="0"/>
              <a:t>L</a:t>
            </a:r>
            <a:r>
              <a:rPr lang="en" sz="1800" dirty="0"/>
              <a:t>es status de l’EPOH sont désormais ceux d’une association avec un lien consolidé avec les associations nationales : Allemagne, Angleterre, Belgique, Espagne, France, Italie, Pays-Bas, Suisse.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en" sz="1800" dirty="0"/>
              <a:t>Renforcement des liens avec l’IOHA :</a:t>
            </a:r>
            <a:endParaRPr dirty="0"/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⋄"/>
            </a:pPr>
            <a:r>
              <a:rPr lang="en" sz="1600" dirty="0"/>
              <a:t>Signature début 2021 d’un « Memorandum of Understanding » entre IOHA et EPOH concernant les communications, collaborations, évènements, meetings entre les différentes structures.</a:t>
            </a:r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⋄"/>
            </a:pPr>
            <a:r>
              <a:rPr lang="en" sz="1600" dirty="0"/>
              <a:t>Présentation de l’EPOH à </a:t>
            </a:r>
            <a:r>
              <a:rPr lang="en-GB" sz="1600" dirty="0"/>
              <a:t>l’</a:t>
            </a:r>
            <a:r>
              <a:rPr lang="en" sz="1600" dirty="0"/>
              <a:t>IOHA Board Meeting (Paris, 3 avril 2022).</a:t>
            </a:r>
            <a:endParaRPr sz="1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58E844-6B20-49DF-9B72-E878026BAE79}"/>
              </a:ext>
            </a:extLst>
          </p:cNvPr>
          <p:cNvSpPr txBox="1"/>
          <p:nvPr/>
        </p:nvSpPr>
        <p:spPr>
          <a:xfrm>
            <a:off x="550705" y="160633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Points marquants 2021/ début 2022</a:t>
            </a:r>
          </a:p>
        </p:txBody>
      </p:sp>
      <p:sp>
        <p:nvSpPr>
          <p:cNvPr id="8" name="Google Shape;219;p25">
            <a:extLst>
              <a:ext uri="{FF2B5EF4-FFF2-40B4-BE49-F238E27FC236}">
                <a16:creationId xmlns:a16="http://schemas.microsoft.com/office/drawing/2014/main" id="{42BF0628-03BB-4351-9B5D-3F93EBC1AC30}"/>
              </a:ext>
            </a:extLst>
          </p:cNvPr>
          <p:cNvSpPr txBox="1">
            <a:spLocks/>
          </p:cNvSpPr>
          <p:nvPr/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fr-CH" dirty="0"/>
              <a:t>Plateforme européenne – EPOH (2)</a:t>
            </a:r>
            <a:br>
              <a:rPr lang="fr-CH" dirty="0"/>
            </a:br>
            <a:r>
              <a:rPr lang="fr-CH" sz="1200" dirty="0"/>
              <a:t>			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8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Plateforme européenne – EPOH (3)</a:t>
            </a:r>
            <a:br>
              <a:rPr lang="en" dirty="0"/>
            </a:br>
            <a:r>
              <a:rPr lang="en" sz="1200" dirty="0"/>
              <a:t>			</a:t>
            </a:r>
            <a:endParaRPr sz="1200" dirty="0"/>
          </a:p>
        </p:txBody>
      </p:sp>
      <p:sp>
        <p:nvSpPr>
          <p:cNvPr id="220" name="Google Shape;220;p25"/>
          <p:cNvSpPr txBox="1">
            <a:spLocks noGrp="1"/>
          </p:cNvSpPr>
          <p:nvPr>
            <p:ph type="body" idx="1"/>
          </p:nvPr>
        </p:nvSpPr>
        <p:spPr>
          <a:xfrm>
            <a:off x="246995" y="1913515"/>
            <a:ext cx="8117700" cy="139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indent="-342900" algn="l">
              <a:buSzPts val="1800"/>
            </a:pPr>
            <a:r>
              <a:rPr lang="fr-FR" sz="1800" dirty="0">
                <a:latin typeface="Oswald" panose="00000500000000000000" pitchFamily="2" charset="0"/>
              </a:rPr>
              <a:t>Participation à la session préparatoire du forum REACH-OSH (novembre 2021) – organisé par Commission Européenne + 6 Etats Membres dont France (Pierre Lecoq, DGT)</a:t>
            </a:r>
          </a:p>
          <a:p>
            <a:pPr indent="-342900" algn="l">
              <a:buSzPts val="1800"/>
            </a:pPr>
            <a:r>
              <a:rPr lang="fr-FR" sz="1800" dirty="0">
                <a:latin typeface="Oswald" panose="00000500000000000000" pitchFamily="2" charset="0"/>
              </a:rPr>
              <a:t>ILO – demande d’enregistrement à la 110ième session de l’International Labour </a:t>
            </a:r>
            <a:r>
              <a:rPr lang="fr-FR" sz="1800" dirty="0" err="1">
                <a:latin typeface="Oswald" panose="00000500000000000000" pitchFamily="2" charset="0"/>
              </a:rPr>
              <a:t>Conference</a:t>
            </a:r>
            <a:r>
              <a:rPr lang="fr-FR" sz="1800" dirty="0">
                <a:latin typeface="Oswald" panose="00000500000000000000" pitchFamily="2" charset="0"/>
              </a:rPr>
              <a:t> (ILC) qui aura lieu en mai-juin 2022.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58E844-6B20-49DF-9B72-E878026BAE79}"/>
              </a:ext>
            </a:extLst>
          </p:cNvPr>
          <p:cNvSpPr txBox="1"/>
          <p:nvPr/>
        </p:nvSpPr>
        <p:spPr>
          <a:xfrm>
            <a:off x="550705" y="160633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Points marquants 2021/ début 2022</a:t>
            </a:r>
          </a:p>
        </p:txBody>
      </p:sp>
      <p:sp>
        <p:nvSpPr>
          <p:cNvPr id="6" name="ZoneTexte 6">
            <a:extLst>
              <a:ext uri="{FF2B5EF4-FFF2-40B4-BE49-F238E27FC236}">
                <a16:creationId xmlns:a16="http://schemas.microsoft.com/office/drawing/2014/main" id="{279CF296-BC84-4E80-A777-FD2014BDEC92}"/>
              </a:ext>
            </a:extLst>
          </p:cNvPr>
          <p:cNvSpPr txBox="1"/>
          <p:nvPr/>
        </p:nvSpPr>
        <p:spPr>
          <a:xfrm>
            <a:off x="550705" y="353612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Plan activités 2022 EPOH</a:t>
            </a:r>
          </a:p>
        </p:txBody>
      </p:sp>
      <p:sp>
        <p:nvSpPr>
          <p:cNvPr id="8" name="Google Shape;220;p25">
            <a:extLst>
              <a:ext uri="{FF2B5EF4-FFF2-40B4-BE49-F238E27FC236}">
                <a16:creationId xmlns:a16="http://schemas.microsoft.com/office/drawing/2014/main" id="{D6C714F1-67F8-4E56-9E05-7C115F552E9D}"/>
              </a:ext>
            </a:extLst>
          </p:cNvPr>
          <p:cNvSpPr txBox="1">
            <a:spLocks/>
          </p:cNvSpPr>
          <p:nvPr/>
        </p:nvSpPr>
        <p:spPr>
          <a:xfrm>
            <a:off x="246995" y="3854446"/>
            <a:ext cx="8117700" cy="88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 b="0" i="0" u="none" strike="noStrike" cap="none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indent="-342900">
              <a:buSzPts val="1800"/>
            </a:pPr>
            <a:r>
              <a:rPr lang="fr-FR" sz="1800" dirty="0">
                <a:solidFill>
                  <a:srgbClr val="3796BF"/>
                </a:solidFill>
                <a:latin typeface="Oswald" panose="00000500000000000000" pitchFamily="2" charset="0"/>
              </a:rPr>
              <a:t>Le plan des activités EPOH 2022 doit être établi par la plateforme en avril 2022 et sera soumis à l’ensemble des associations nationales.</a:t>
            </a:r>
          </a:p>
        </p:txBody>
      </p:sp>
    </p:spTree>
    <p:extLst>
      <p:ext uri="{BB962C8B-B14F-4D97-AF65-F5344CB8AC3E}">
        <p14:creationId xmlns:p14="http://schemas.microsoft.com/office/powerpoint/2010/main" val="1178139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4294967295"/>
          </p:nvPr>
        </p:nvSpPr>
        <p:spPr>
          <a:xfrm>
            <a:off x="2728075" y="204524"/>
            <a:ext cx="5760300" cy="75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3- Rapport financier du Trésorier</a:t>
            </a:r>
            <a:br>
              <a:rPr lang="en" dirty="0"/>
            </a:br>
            <a:r>
              <a:rPr lang="en" sz="1200" dirty="0"/>
              <a:t>				                Aymeric Bencib</a:t>
            </a:r>
            <a:endParaRPr sz="1200" dirty="0"/>
          </a:p>
        </p:txBody>
      </p:sp>
      <p:sp>
        <p:nvSpPr>
          <p:cNvPr id="128" name="Google Shape;128;p13"/>
          <p:cNvSpPr/>
          <p:nvPr/>
        </p:nvSpPr>
        <p:spPr>
          <a:xfrm>
            <a:off x="1897125" y="4475712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77475" y="1429931"/>
            <a:ext cx="4647300" cy="3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Bilan de l’année 202</a:t>
            </a:r>
            <a:r>
              <a:rPr lang="en" sz="1800" u="sng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r>
              <a:rPr lang="en" sz="1800" b="0" i="0" u="sng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 : </a:t>
            </a:r>
            <a:endParaRPr sz="1800" b="0" i="0" u="sng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1400"/>
              <a:buFont typeface="Oswald"/>
              <a:buChar char="●"/>
            </a:pPr>
            <a:r>
              <a:rPr lang="en" sz="1600" b="0" i="0" u="none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Une année bénéficiaire (+</a:t>
            </a:r>
            <a:r>
              <a:rPr lang="en" sz="16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10 370,25</a:t>
            </a:r>
            <a:r>
              <a:rPr lang="en" sz="1600" b="0" i="0" u="none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€ sur l’exercice 202</a:t>
            </a:r>
            <a:r>
              <a:rPr lang="en" sz="16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r>
              <a:rPr lang="en" sz="1600" b="0" i="0" u="none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) </a:t>
            </a:r>
            <a:endParaRPr sz="1600" b="0" i="0" u="none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1400"/>
              <a:buFont typeface="Oswald"/>
              <a:buChar char="●"/>
            </a:pPr>
            <a:r>
              <a:rPr lang="en" sz="1600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Bénéfices liés à l’organisation de formations complémentaires (statistiques + pharma) et par l’impossibilité d’organiser un forum en présentiel qui est la principale source de dépense de l’association</a:t>
            </a:r>
            <a:endParaRPr sz="1600" b="0" i="0" u="none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rPr>
              <a:t>                                          ----------</a:t>
            </a:r>
            <a:endParaRPr sz="1600" b="0" i="0" u="none" strike="noStrike" cap="none" dirty="0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171483-248F-4E0E-B3E6-B75D223D3811}"/>
              </a:ext>
            </a:extLst>
          </p:cNvPr>
          <p:cNvGrpSpPr/>
          <p:nvPr/>
        </p:nvGrpSpPr>
        <p:grpSpPr>
          <a:xfrm>
            <a:off x="4651531" y="863413"/>
            <a:ext cx="4453953" cy="3574199"/>
            <a:chOff x="4571872" y="863401"/>
            <a:chExt cx="4453953" cy="3574199"/>
          </a:xfrm>
        </p:grpSpPr>
        <p:pic>
          <p:nvPicPr>
            <p:cNvPr id="129" name="Google Shape;12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71875" y="1029743"/>
              <a:ext cx="4453950" cy="151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72038" y="4286375"/>
              <a:ext cx="4453616" cy="15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71872" y="863401"/>
              <a:ext cx="4453625" cy="166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72047" y="4120026"/>
              <a:ext cx="4453625" cy="166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1875" y="1260525"/>
              <a:ext cx="4453600" cy="266901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/>
        </p:nvSpPr>
        <p:spPr>
          <a:xfrm>
            <a:off x="345900" y="4058875"/>
            <a:ext cx="74361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3796B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14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4294967295"/>
          </p:nvPr>
        </p:nvSpPr>
        <p:spPr>
          <a:xfrm>
            <a:off x="2728075" y="188925"/>
            <a:ext cx="62955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3- Cotisations 2017 - 2022</a:t>
            </a:r>
            <a:endParaRPr dirty="0"/>
          </a:p>
        </p:txBody>
      </p:sp>
      <p:graphicFrame>
        <p:nvGraphicFramePr>
          <p:cNvPr id="142" name="Google Shape;142;p14"/>
          <p:cNvGraphicFramePr/>
          <p:nvPr>
            <p:extLst>
              <p:ext uri="{D42A27DB-BD31-4B8C-83A1-F6EECF244321}">
                <p14:modId xmlns:p14="http://schemas.microsoft.com/office/powerpoint/2010/main" val="3700505187"/>
              </p:ext>
            </p:extLst>
          </p:nvPr>
        </p:nvGraphicFramePr>
        <p:xfrm>
          <a:off x="937260" y="1399693"/>
          <a:ext cx="6941775" cy="32452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4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9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9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Nb d'adhésions 2017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Nb d'adhésions 2018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Nb d'adhésions </a:t>
                      </a:r>
                      <a:endParaRPr sz="1050" b="1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2019 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Nb d’adhésions 2020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Nb d’adhésions 2021 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/>
                        <a:t>Nb d’adhésions 2022 (à date) 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Présidents d'honneur -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Auditeurs - Etudiants -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Retraités - BSOH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(202</a:t>
                      </a:r>
                      <a:r>
                        <a:rPr lang="en" sz="1050" b="1"/>
                        <a:t>1</a:t>
                      </a:r>
                      <a:r>
                        <a:rPr lang="en" sz="1050" b="1" u="none" strike="noStrike" cap="none"/>
                        <a:t> - 0€)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7</a:t>
                      </a:r>
                      <a:endParaRPr sz="1050" b="1" u="none" strike="noStrike" cap="none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FF0000"/>
                          </a:solidFill>
                        </a:rPr>
                        <a:t>5</a:t>
                      </a:r>
                      <a:endParaRPr sz="105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8</a:t>
                      </a:r>
                      <a:endParaRPr sz="1050" b="1" u="none" strike="noStrike" cap="none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9</a:t>
                      </a:r>
                      <a:endParaRPr sz="1050" b="1" u="none" strike="noStrike" cap="none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>
                          <a:solidFill>
                            <a:srgbClr val="6AA84F"/>
                          </a:solidFill>
                        </a:rPr>
                        <a:t>15</a:t>
                      </a:r>
                      <a:endParaRPr sz="1050" b="1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>
                          <a:solidFill>
                            <a:schemeClr val="dk1"/>
                          </a:solidFill>
                        </a:rPr>
                        <a:t>14</a:t>
                      </a:r>
                      <a:endParaRPr sz="105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Physiques &amp;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Physiques Certifiés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(202</a:t>
                      </a:r>
                      <a:r>
                        <a:rPr lang="en" sz="1050" b="1"/>
                        <a:t>1</a:t>
                      </a:r>
                      <a:r>
                        <a:rPr lang="en" sz="1050" b="1" u="none" strike="noStrike" cap="none"/>
                        <a:t> - 75€ / 3</a:t>
                      </a:r>
                      <a:r>
                        <a:rPr lang="en" sz="1050" b="1"/>
                        <a:t>7,50€</a:t>
                      </a:r>
                      <a:r>
                        <a:rPr lang="en" sz="1050" b="1" u="none" strike="noStrike" cap="none"/>
                        <a:t>)</a:t>
                      </a:r>
                      <a:endParaRPr sz="1050" b="1" u="none" strike="noStrike" cap="none"/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31</a:t>
                      </a:r>
                      <a:endParaRPr sz="1050" b="1" u="none" strike="noStrike" cap="none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45</a:t>
                      </a:r>
                      <a:endParaRPr sz="1050" b="1" u="none" strike="noStrike" cap="none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53</a:t>
                      </a:r>
                      <a:endParaRPr sz="1400" u="none" strike="noStrike" cap="none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FF0000"/>
                          </a:solidFill>
                        </a:rPr>
                        <a:t>40</a:t>
                      </a:r>
                      <a:endParaRPr sz="105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>
                          <a:solidFill>
                            <a:srgbClr val="6AA84F"/>
                          </a:solidFill>
                        </a:rPr>
                        <a:t>53</a:t>
                      </a:r>
                      <a:endParaRPr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 dirty="0">
                          <a:solidFill>
                            <a:schemeClr val="dk1"/>
                          </a:solidFill>
                        </a:rPr>
                        <a:t>39 + 1 J.D.</a:t>
                      </a:r>
                      <a:endParaRPr sz="1050" b="1" dirty="0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Total Morale</a:t>
                      </a:r>
                      <a:endParaRPr sz="1050" b="1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(202</a:t>
                      </a:r>
                      <a:r>
                        <a:rPr lang="en" sz="1050" b="1"/>
                        <a:t>1</a:t>
                      </a:r>
                      <a:r>
                        <a:rPr lang="en" sz="1050" b="1" u="none" strike="noStrike" cap="none"/>
                        <a:t> - 300€)</a:t>
                      </a:r>
                      <a:endParaRPr sz="1050" b="1" u="none" strike="noStrike" cap="none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/>
                        <a:t>6</a:t>
                      </a:r>
                      <a:endParaRPr sz="1050" b="1" u="none" strike="noStrike" cap="none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FF0000"/>
                          </a:solidFill>
                        </a:rPr>
                        <a:t>5</a:t>
                      </a:r>
                      <a:endParaRPr sz="105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6 (12)</a:t>
                      </a:r>
                      <a:endParaRPr sz="1050" b="1" u="none" strike="noStrike" cap="none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 u="none" strike="noStrike" cap="none">
                          <a:solidFill>
                            <a:srgbClr val="6AA84F"/>
                          </a:solidFill>
                        </a:rPr>
                        <a:t>8 (18)</a:t>
                      </a:r>
                      <a:endParaRPr sz="1050" b="1" u="none" strike="noStrike" cap="none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050" b="1">
                          <a:solidFill>
                            <a:srgbClr val="6AA84F"/>
                          </a:solidFill>
                        </a:rPr>
                        <a:t>8 (20) </a:t>
                      </a:r>
                      <a:endParaRPr sz="1050" b="1">
                        <a:solidFill>
                          <a:srgbClr val="6AA84F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b="1" dirty="0">
                          <a:solidFill>
                            <a:schemeClr val="dk1"/>
                          </a:solidFill>
                        </a:rPr>
                        <a:t>9 (25)</a:t>
                      </a:r>
                      <a:endParaRPr sz="105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24" name="Google Shape;224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4 – </a:t>
            </a:r>
            <a:r>
              <a:rPr lang="fr-CH" dirty="0"/>
              <a:t>Mise à jour des Statuts </a:t>
            </a:r>
          </a:p>
        </p:txBody>
      </p:sp>
      <p:sp>
        <p:nvSpPr>
          <p:cNvPr id="225" name="Google Shape;225;p25"/>
          <p:cNvSpPr txBox="1">
            <a:spLocks noGrp="1"/>
          </p:cNvSpPr>
          <p:nvPr>
            <p:ph type="body" idx="1"/>
          </p:nvPr>
        </p:nvSpPr>
        <p:spPr>
          <a:xfrm>
            <a:off x="216963" y="1395250"/>
            <a:ext cx="8479800" cy="35437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 algn="l"/>
            <a:r>
              <a:rPr lang="fr-CH" sz="1800" dirty="0"/>
              <a:t>Les pratiques ayant évolué au fil des années, le Conseil d’administration propose de modifier les statuts de la SOFHYT.</a:t>
            </a:r>
          </a:p>
          <a:p>
            <a:pPr marL="285750" indent="-285750" algn="l"/>
            <a:endParaRPr lang="fr-CH" sz="1800" dirty="0"/>
          </a:p>
          <a:p>
            <a:pPr marL="285750" indent="-285750" algn="l"/>
            <a:r>
              <a:rPr lang="fr-CH" sz="1800" dirty="0"/>
              <a:t>Les nouveaux statuts ont été envoyés ce matin pour validation. Les modifications proposées sont les suivantes.</a:t>
            </a:r>
          </a:p>
          <a:p>
            <a:pPr marL="285750" indent="-285750" algn="l"/>
            <a:endParaRPr lang="fr-CH" sz="800" dirty="0"/>
          </a:p>
        </p:txBody>
      </p:sp>
      <p:sp>
        <p:nvSpPr>
          <p:cNvPr id="5" name="Google Shape;106;p10">
            <a:extLst>
              <a:ext uri="{FF2B5EF4-FFF2-40B4-BE49-F238E27FC236}">
                <a16:creationId xmlns:a16="http://schemas.microsoft.com/office/drawing/2014/main" id="{086C1C2E-279A-4E10-9388-E5595F339325}"/>
              </a:ext>
            </a:extLst>
          </p:cNvPr>
          <p:cNvSpPr/>
          <p:nvPr/>
        </p:nvSpPr>
        <p:spPr>
          <a:xfrm>
            <a:off x="7984375" y="818950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34358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>
            <a:spLocks noGrp="1"/>
          </p:cNvSpPr>
          <p:nvPr>
            <p:ph type="sldNum" idx="12"/>
          </p:nvPr>
        </p:nvSpPr>
        <p:spPr>
          <a:xfrm>
            <a:off x="8556784" y="-3809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224" name="Google Shape;224;p25"/>
          <p:cNvSpPr txBox="1">
            <a:spLocks noGrp="1"/>
          </p:cNvSpPr>
          <p:nvPr>
            <p:ph type="title" idx="4294967295"/>
          </p:nvPr>
        </p:nvSpPr>
        <p:spPr>
          <a:xfrm>
            <a:off x="2728075" y="20452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 – Communication (1)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A59D6D-A61C-4516-8A07-328CE8771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6987"/>
            <a:ext cx="3283548" cy="23498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863DB7-E550-48F7-A059-41C0EC1BE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747" y="885225"/>
            <a:ext cx="2429409" cy="20345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EDBAD1-87D3-40E3-83FA-6D0A76E19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294" y="2174908"/>
            <a:ext cx="3648108" cy="2968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83C64D-23C2-40BC-8D62-72FAAD650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1501" y="1488639"/>
            <a:ext cx="3447721" cy="307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87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 idx="4294967295"/>
          </p:nvPr>
        </p:nvSpPr>
        <p:spPr>
          <a:xfrm>
            <a:off x="2728075" y="15127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 – Communication (2)</a:t>
            </a:r>
            <a:endParaRPr dirty="0"/>
          </a:p>
        </p:txBody>
      </p:sp>
      <p:sp>
        <p:nvSpPr>
          <p:cNvPr id="140" name="Google Shape;140;p15"/>
          <p:cNvSpPr txBox="1">
            <a:spLocks noGrp="1"/>
          </p:cNvSpPr>
          <p:nvPr>
            <p:ph type="body" idx="1"/>
          </p:nvPr>
        </p:nvSpPr>
        <p:spPr>
          <a:xfrm>
            <a:off x="258776" y="1381208"/>
            <a:ext cx="8606791" cy="16896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24E0C"/>
              </a:buClr>
              <a:buSzPts val="1800"/>
              <a:buFont typeface="Arial"/>
              <a:buNone/>
            </a:pPr>
            <a:r>
              <a:rPr lang="en" sz="2000" u="sng" dirty="0"/>
              <a:t>Site internet 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CH" sz="1800" dirty="0"/>
              <a:t>Statistiques : 574</a:t>
            </a:r>
            <a:r>
              <a:rPr lang="fr-CH" sz="1800" dirty="0">
                <a:solidFill>
                  <a:srgbClr val="FF0000"/>
                </a:solidFill>
              </a:rPr>
              <a:t> </a:t>
            </a:r>
            <a:r>
              <a:rPr lang="fr-CH" sz="1800" dirty="0"/>
              <a:t>adhérents à la Newsletter (envoyée tous les 3-4 mois) (508 en juin 2021)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fr-CH" sz="800" dirty="0"/>
          </a:p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CH" sz="1800" dirty="0"/>
              <a:t>Refonte de la structure du site internet en octobre 2021.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endParaRPr lang="fr-CH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DC2B82-40D6-49A7-8813-1DA5CEA6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73" y="2841792"/>
            <a:ext cx="2288049" cy="13187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D2F883-E4C6-48B8-A55F-525B8889E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255" y="3149008"/>
            <a:ext cx="3758453" cy="18189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66FD77-1F19-406B-B0C8-94DF094E1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7241" y="2138227"/>
            <a:ext cx="2648243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 idx="4294967295"/>
          </p:nvPr>
        </p:nvSpPr>
        <p:spPr>
          <a:xfrm>
            <a:off x="2728075" y="15127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 – Communication (3)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F898D2-9A68-4143-9A55-9930A6A7F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851" y="1609936"/>
            <a:ext cx="2542963" cy="25429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B06BFD-4D3C-4A56-AA36-4894B6664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446" y="1609935"/>
            <a:ext cx="2221370" cy="254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79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 idx="4294967295"/>
          </p:nvPr>
        </p:nvSpPr>
        <p:spPr>
          <a:xfrm>
            <a:off x="2728075" y="151275"/>
            <a:ext cx="57603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 – Communication (4)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C1AC7-AC63-43F2-BBB5-463DC6790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814" y="677475"/>
            <a:ext cx="4846320" cy="2389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DC11F4-8D41-40FA-9D47-B1CAC86AC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096" y="3067215"/>
            <a:ext cx="3969604" cy="18836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61A12D-48AC-463D-8938-32E2E700F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2630456"/>
            <a:ext cx="4549140" cy="2389740"/>
          </a:xfrm>
          <a:prstGeom prst="rect">
            <a:avLst/>
          </a:prstGeom>
        </p:spPr>
      </p:pic>
      <p:sp>
        <p:nvSpPr>
          <p:cNvPr id="8" name="Google Shape;140;p15">
            <a:extLst>
              <a:ext uri="{FF2B5EF4-FFF2-40B4-BE49-F238E27FC236}">
                <a16:creationId xmlns:a16="http://schemas.microsoft.com/office/drawing/2014/main" id="{403B8BCE-3520-44F1-856E-1956251010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0505" y="1675545"/>
            <a:ext cx="3168016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24E0C"/>
              </a:buClr>
              <a:buSzPts val="1800"/>
              <a:buFont typeface="Arial"/>
              <a:buNone/>
            </a:pPr>
            <a:r>
              <a:rPr lang="fr-CH" sz="1800" dirty="0"/>
              <a:t>LinkedIn</a:t>
            </a:r>
            <a:r>
              <a:rPr lang="fr-CH" sz="1800" dirty="0">
                <a:sym typeface="Arial"/>
              </a:rPr>
              <a:t> : </a:t>
            </a:r>
            <a:r>
              <a:rPr lang="fr-CH" sz="1800" dirty="0"/>
              <a:t>471 abonnés au groupe </a:t>
            </a:r>
          </a:p>
        </p:txBody>
      </p:sp>
    </p:spTree>
    <p:extLst>
      <p:ext uri="{BB962C8B-B14F-4D97-AF65-F5344CB8AC3E}">
        <p14:creationId xmlns:p14="http://schemas.microsoft.com/office/powerpoint/2010/main" val="2146457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 idx="4294967295"/>
          </p:nvPr>
        </p:nvSpPr>
        <p:spPr>
          <a:xfrm>
            <a:off x="2583180" y="204525"/>
            <a:ext cx="6438900" cy="68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 – </a:t>
            </a:r>
            <a:r>
              <a:rPr lang="fr-CH" dirty="0"/>
              <a:t>Election du Conseil d’Administration</a:t>
            </a:r>
          </a:p>
        </p:txBody>
      </p:sp>
      <p:sp>
        <p:nvSpPr>
          <p:cNvPr id="140" name="Google Shape;140;p15"/>
          <p:cNvSpPr txBox="1">
            <a:spLocks noGrp="1"/>
          </p:cNvSpPr>
          <p:nvPr>
            <p:ph type="body" idx="1"/>
          </p:nvPr>
        </p:nvSpPr>
        <p:spPr>
          <a:xfrm>
            <a:off x="224343" y="1478281"/>
            <a:ext cx="8606791" cy="13758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CH" sz="1800" dirty="0"/>
              <a:t>Le Conseil d’Administration actuel ayant été élu il y a 4 ans, son mandat est désormais terminé et un nouveau conseil doit être élu. 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</a:pPr>
            <a:r>
              <a:rPr lang="fr-CH" sz="1800" dirty="0"/>
              <a:t>Chaque adhérent a pu annoncer sa candidature au Conseil d’administration via la convocation.</a:t>
            </a:r>
          </a:p>
        </p:txBody>
      </p:sp>
      <p:sp>
        <p:nvSpPr>
          <p:cNvPr id="5" name="Google Shape;128;p13">
            <a:extLst>
              <a:ext uri="{FF2B5EF4-FFF2-40B4-BE49-F238E27FC236}">
                <a16:creationId xmlns:a16="http://schemas.microsoft.com/office/drawing/2014/main" id="{ABE3D753-9E6D-42CE-AF29-242999FD6FFF}"/>
              </a:ext>
            </a:extLst>
          </p:cNvPr>
          <p:cNvSpPr/>
          <p:nvPr/>
        </p:nvSpPr>
        <p:spPr>
          <a:xfrm>
            <a:off x="8014080" y="801599"/>
            <a:ext cx="1008000" cy="5763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9999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0;p15">
            <a:extLst>
              <a:ext uri="{FF2B5EF4-FFF2-40B4-BE49-F238E27FC236}">
                <a16:creationId xmlns:a16="http://schemas.microsoft.com/office/drawing/2014/main" id="{63A5A348-C33D-4056-8FB1-3D9CC80A6910}"/>
              </a:ext>
            </a:extLst>
          </p:cNvPr>
          <p:cNvSpPr txBox="1">
            <a:spLocks/>
          </p:cNvSpPr>
          <p:nvPr/>
        </p:nvSpPr>
        <p:spPr>
          <a:xfrm>
            <a:off x="570604" y="2755024"/>
            <a:ext cx="3768538" cy="220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marR="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marR="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marR="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marR="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marR="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marR="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marR="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indent="-342900" algn="l">
              <a:buSzPts val="1800"/>
            </a:pPr>
            <a:r>
              <a:rPr lang="fr-CH" sz="1800" dirty="0"/>
              <a:t>Les personnes se représentant sont :</a:t>
            </a:r>
          </a:p>
          <a:p>
            <a:pPr lvl="1" indent="-342900" algn="l">
              <a:buSzPts val="1800"/>
            </a:pPr>
            <a:r>
              <a:rPr lang="en-GB" sz="1600" dirty="0"/>
              <a:t>Luc </a:t>
            </a:r>
            <a:r>
              <a:rPr lang="en-GB" sz="1600" dirty="0" err="1"/>
              <a:t>Decosse</a:t>
            </a:r>
            <a:endParaRPr lang="en-GB" sz="1600" dirty="0"/>
          </a:p>
          <a:p>
            <a:pPr lvl="1" indent="-342900" algn="l">
              <a:buSzPts val="1800"/>
            </a:pPr>
            <a:r>
              <a:rPr lang="en-GB" sz="1600" dirty="0"/>
              <a:t>Philippe Watrin </a:t>
            </a:r>
          </a:p>
          <a:p>
            <a:pPr lvl="1" indent="-342900" algn="l">
              <a:buSzPts val="1800"/>
            </a:pPr>
            <a:r>
              <a:rPr lang="en-GB" sz="1600" dirty="0"/>
              <a:t>Pascal Kerneis </a:t>
            </a:r>
          </a:p>
          <a:p>
            <a:pPr lvl="1" indent="-342900" algn="l">
              <a:buSzPts val="1800"/>
            </a:pPr>
            <a:r>
              <a:rPr lang="en-GB" sz="1600" dirty="0"/>
              <a:t>Adrien Laurent </a:t>
            </a:r>
          </a:p>
          <a:p>
            <a:pPr lvl="1" indent="-342900" algn="l">
              <a:buSzPts val="1800"/>
            </a:pPr>
            <a:r>
              <a:rPr lang="en-GB" sz="1600" dirty="0"/>
              <a:t>Aymeric Bencib</a:t>
            </a:r>
          </a:p>
          <a:p>
            <a:pPr lvl="1" indent="-342900" algn="l">
              <a:buSzPts val="1800"/>
            </a:pPr>
            <a:r>
              <a:rPr lang="en-GB" sz="1600" dirty="0"/>
              <a:t>Charles Alarcon </a:t>
            </a:r>
          </a:p>
          <a:p>
            <a:pPr lvl="1" indent="-342900" algn="l">
              <a:buSzPts val="1800"/>
            </a:pPr>
            <a:r>
              <a:rPr lang="en-GB" sz="1600" dirty="0"/>
              <a:t>Nathalie Argentin </a:t>
            </a:r>
          </a:p>
        </p:txBody>
      </p:sp>
      <p:sp>
        <p:nvSpPr>
          <p:cNvPr id="7" name="Google Shape;140;p15">
            <a:extLst>
              <a:ext uri="{FF2B5EF4-FFF2-40B4-BE49-F238E27FC236}">
                <a16:creationId xmlns:a16="http://schemas.microsoft.com/office/drawing/2014/main" id="{F7E122F0-9B48-4EC5-AED3-2B53B501DDCC}"/>
              </a:ext>
            </a:extLst>
          </p:cNvPr>
          <p:cNvSpPr txBox="1">
            <a:spLocks/>
          </p:cNvSpPr>
          <p:nvPr/>
        </p:nvSpPr>
        <p:spPr>
          <a:xfrm>
            <a:off x="4339142" y="2705898"/>
            <a:ext cx="4378138" cy="1375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»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marR="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marR="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marR="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marR="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⋄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marR="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●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marR="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○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marR="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2400"/>
              <a:buFont typeface="Oswald"/>
              <a:buChar char="■"/>
              <a:defRPr sz="2400" b="0" i="0" u="none" strike="noStrike" cap="none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indent="-342900" algn="l">
              <a:buSzPts val="1800"/>
            </a:pPr>
            <a:r>
              <a:rPr lang="fr-CH" sz="1800" dirty="0"/>
              <a:t>Les nouvelles personnes se présentant sont :</a:t>
            </a:r>
          </a:p>
          <a:p>
            <a:pPr lvl="1" indent="-342900" algn="l">
              <a:buSzPts val="1800"/>
            </a:pPr>
            <a:r>
              <a:rPr lang="fr-CH" sz="1600" dirty="0"/>
              <a:t>G</a:t>
            </a:r>
            <a:r>
              <a:rPr lang="en-GB" sz="1600" dirty="0" err="1"/>
              <a:t>autier</a:t>
            </a:r>
            <a:r>
              <a:rPr lang="en-GB" sz="1600" dirty="0"/>
              <a:t> Vincent</a:t>
            </a:r>
          </a:p>
          <a:p>
            <a:pPr lvl="1" indent="-342900" algn="l">
              <a:buSzPts val="1800"/>
            </a:pPr>
            <a:r>
              <a:rPr lang="fr-CH" sz="1600" dirty="0"/>
              <a:t>A</a:t>
            </a:r>
            <a:r>
              <a:rPr lang="en-GB" sz="1600" dirty="0" err="1"/>
              <a:t>lessandro</a:t>
            </a:r>
            <a:r>
              <a:rPr lang="en-GB" sz="1600" dirty="0"/>
              <a:t> Sassi</a:t>
            </a:r>
          </a:p>
          <a:p>
            <a:pPr lvl="1" indent="-342900" algn="l">
              <a:buSzPts val="1800"/>
            </a:pPr>
            <a:r>
              <a:rPr lang="fr-CH" sz="1600" dirty="0"/>
              <a:t>Karine Peri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99067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ctrTitle" idx="4294967295"/>
          </p:nvPr>
        </p:nvSpPr>
        <p:spPr>
          <a:xfrm>
            <a:off x="685800" y="1707725"/>
            <a:ext cx="4924200" cy="110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9900"/>
                </a:solidFill>
              </a:rPr>
              <a:t>MERCI !</a:t>
            </a:r>
            <a:endParaRPr sz="60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lse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84610F1C009847BD3D60ADC260664A" ma:contentTypeVersion="12" ma:contentTypeDescription="Create a new document." ma:contentTypeScope="" ma:versionID="07920c05b5fadd7a0b63dc1d7cd17dbf">
  <xsd:schema xmlns:xsd="http://www.w3.org/2001/XMLSchema" xmlns:xs="http://www.w3.org/2001/XMLSchema" xmlns:p="http://schemas.microsoft.com/office/2006/metadata/properties" xmlns:ns1="http://schemas.microsoft.com/sharepoint/v3" xmlns:ns3="2c2a4634-aa61-4207-9f14-7b1287afd2cc" targetNamespace="http://schemas.microsoft.com/office/2006/metadata/properties" ma:root="true" ma:fieldsID="79c51f33ccaa16f2f19c4b49a428664c" ns1:_="" ns3:_="">
    <xsd:import namespace="http://schemas.microsoft.com/sharepoint/v3"/>
    <xsd:import namespace="2c2a4634-aa61-4207-9f14-7b1287afd2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a4634-aa61-4207-9f14-7b1287afd2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130764-9CE4-4276-9F5F-6184138A1B56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2c2a4634-aa61-4207-9f14-7b1287afd2cc"/>
    <ds:schemaRef ds:uri="http://schemas.microsoft.com/sharepoint/v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453BAB1-D03F-4F67-B97D-0095BE5D31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c2a4634-aa61-4207-9f14-7b1287afd2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C4DE2E-88E8-4818-B914-8B1E38B5F8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1704</Words>
  <Application>Microsoft Office PowerPoint</Application>
  <PresentationFormat>On-screen Show (16:9)</PresentationFormat>
  <Paragraphs>275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Oswald</vt:lpstr>
      <vt:lpstr>Wingdings</vt:lpstr>
      <vt:lpstr>Roboto Condensed</vt:lpstr>
      <vt:lpstr>Arial</vt:lpstr>
      <vt:lpstr>Wingdings 2</vt:lpstr>
      <vt:lpstr>Tahoma</vt:lpstr>
      <vt:lpstr>Wolsey template</vt:lpstr>
      <vt:lpstr>Assemblée Générale SOFHYT 2022</vt:lpstr>
      <vt:lpstr>ORDRE DU JOUR</vt:lpstr>
      <vt:lpstr>PowerPoint Presentation</vt:lpstr>
      <vt:lpstr>1- Rapport moral de la Présidente (2)  </vt:lpstr>
      <vt:lpstr>1- Rapport moral de la Présidente (3)   </vt:lpstr>
      <vt:lpstr>1- Rapport moral de la Présidente (4)   </vt:lpstr>
      <vt:lpstr>2- Bilan des commissions et comités</vt:lpstr>
      <vt:lpstr>Comité d’éthique </vt:lpstr>
      <vt:lpstr>Certification (1)                  Pascal Kerneis</vt:lpstr>
      <vt:lpstr>Certification (2)</vt:lpstr>
      <vt:lpstr>Certification (3)</vt:lpstr>
      <vt:lpstr>Comité NAR (1)                         Adrien Laurent</vt:lpstr>
      <vt:lpstr>Comité NAR (2)</vt:lpstr>
      <vt:lpstr>Comité NAR (3)</vt:lpstr>
      <vt:lpstr>PowerPoint Presentation</vt:lpstr>
      <vt:lpstr>PowerPoint Presentation</vt:lpstr>
      <vt:lpstr>PowerPoint Presentation</vt:lpstr>
      <vt:lpstr>Mission: To prevent work-related disease around the world through shared expertise, knowledge and skills.   800 members, 3 branches. </vt:lpstr>
      <vt:lpstr>PowerPoint Presentation</vt:lpstr>
      <vt:lpstr>Plateforme européenne – EPOH (1)          Charles Alarcon</vt:lpstr>
      <vt:lpstr>PowerPoint Presentation</vt:lpstr>
      <vt:lpstr>Plateforme européenne – EPOH (3)    </vt:lpstr>
      <vt:lpstr>3- Rapport financier du Trésorier                     Aymeric Bencib</vt:lpstr>
      <vt:lpstr>3- Cotisations 2017 - 2022</vt:lpstr>
      <vt:lpstr>4 – Mise à jour des Statuts </vt:lpstr>
      <vt:lpstr>5 – Communication (1)</vt:lpstr>
      <vt:lpstr>5 – Communication (2)</vt:lpstr>
      <vt:lpstr>5 – Communication (3)</vt:lpstr>
      <vt:lpstr>5 – Communication (4)</vt:lpstr>
      <vt:lpstr>6 – Election du Conseil d’Administration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SOFHYT   </dc:title>
  <dc:creator>Argentin, Nathalie</dc:creator>
  <cp:lastModifiedBy>Argentin, Nathalie</cp:lastModifiedBy>
  <cp:revision>2</cp:revision>
  <dcterms:modified xsi:type="dcterms:W3CDTF">2022-04-04T16:46:13Z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0x0101001A84610F1C009847BD3D60ADC260664A</vt:lpwstr>
  </property>
</Properties>
</file>