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4" r:id="rId4"/>
  </p:sldMasterIdLst>
  <p:notesMasterIdLst>
    <p:notesMasterId r:id="rId29"/>
  </p:notesMasterIdLst>
  <p:sldIdLst>
    <p:sldId id="256" r:id="rId5"/>
    <p:sldId id="257" r:id="rId6"/>
    <p:sldId id="258" r:id="rId7"/>
    <p:sldId id="297" r:id="rId8"/>
    <p:sldId id="286" r:id="rId9"/>
    <p:sldId id="294" r:id="rId10"/>
    <p:sldId id="259" r:id="rId11"/>
    <p:sldId id="260" r:id="rId12"/>
    <p:sldId id="261" r:id="rId13"/>
    <p:sldId id="1350" r:id="rId14"/>
    <p:sldId id="290" r:id="rId15"/>
    <p:sldId id="1344" r:id="rId16"/>
    <p:sldId id="1345" r:id="rId17"/>
    <p:sldId id="285" r:id="rId18"/>
    <p:sldId id="1334" r:id="rId19"/>
    <p:sldId id="1348" r:id="rId20"/>
    <p:sldId id="1349" r:id="rId21"/>
    <p:sldId id="1346" r:id="rId22"/>
    <p:sldId id="1347" r:id="rId23"/>
    <p:sldId id="293" r:id="rId24"/>
    <p:sldId id="288" r:id="rId25"/>
    <p:sldId id="295" r:id="rId26"/>
    <p:sldId id="263" r:id="rId27"/>
    <p:sldId id="281" r:id="rId28"/>
  </p:sldIdLst>
  <p:sldSz cx="9144000" cy="5143500" type="screen16x9"/>
  <p:notesSz cx="6858000" cy="9144000"/>
  <p:embeddedFontLst>
    <p:embeddedFont>
      <p:font typeface="Oswald" panose="020B0604020202020204" charset="0"/>
      <p:regular r:id="rId30"/>
      <p:bold r:id="rId31"/>
    </p:embeddedFont>
    <p:embeddedFont>
      <p:font typeface="Roboto Condensed"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D2F92-BBA1-4AF3-8AC9-5B5E0644F14C}" v="6" dt="2021-09-10T20:48:08.371"/>
  </p1510:revLst>
</p1510:revInfo>
</file>

<file path=ppt/tableStyles.xml><?xml version="1.0" encoding="utf-8"?>
<a:tblStyleLst xmlns:a="http://schemas.openxmlformats.org/drawingml/2006/main" def="{03EC6370-90F8-43D5-9B53-6B95018B2F65}">
  <a:tblStyle styleId="{03EC6370-90F8-43D5-9B53-6B95018B2F6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gentin, Nathalie" userId="2ce04fb0-8018-4a0c-9faf-29c9a02f5ad8" providerId="ADAL" clId="{319E4C88-34A7-4E23-87B3-784A1AC9E9AF}"/>
    <pc:docChg chg="undo custSel addSld delSld modSld sldOrd">
      <pc:chgData name="Argentin, Nathalie" userId="2ce04fb0-8018-4a0c-9faf-29c9a02f5ad8" providerId="ADAL" clId="{319E4C88-34A7-4E23-87B3-784A1AC9E9AF}" dt="2021-06-17T13:59:06.025" v="4279" actId="20577"/>
      <pc:docMkLst>
        <pc:docMk/>
      </pc:docMkLst>
      <pc:sldChg chg="modSp">
        <pc:chgData name="Argentin, Nathalie" userId="2ce04fb0-8018-4a0c-9faf-29c9a02f5ad8" providerId="ADAL" clId="{319E4C88-34A7-4E23-87B3-784A1AC9E9AF}" dt="2021-06-16T08:15:24.961" v="3398" actId="6549"/>
        <pc:sldMkLst>
          <pc:docMk/>
          <pc:sldMk cId="0" sldId="256"/>
        </pc:sldMkLst>
        <pc:spChg chg="mod">
          <ac:chgData name="Argentin, Nathalie" userId="2ce04fb0-8018-4a0c-9faf-29c9a02f5ad8" providerId="ADAL" clId="{319E4C88-34A7-4E23-87B3-784A1AC9E9AF}" dt="2021-06-16T08:15:24.961" v="3398" actId="6549"/>
          <ac:spMkLst>
            <pc:docMk/>
            <pc:sldMk cId="0" sldId="256"/>
            <ac:spMk id="90" creationId="{00000000-0000-0000-0000-000000000000}"/>
          </ac:spMkLst>
        </pc:spChg>
        <pc:spChg chg="mod">
          <ac:chgData name="Argentin, Nathalie" userId="2ce04fb0-8018-4a0c-9faf-29c9a02f5ad8" providerId="ADAL" clId="{319E4C88-34A7-4E23-87B3-784A1AC9E9AF}" dt="2021-06-16T08:15:20.200" v="3395" actId="14100"/>
          <ac:spMkLst>
            <pc:docMk/>
            <pc:sldMk cId="0" sldId="256"/>
            <ac:spMk id="91" creationId="{00000000-0000-0000-0000-000000000000}"/>
          </ac:spMkLst>
        </pc:spChg>
      </pc:sldChg>
      <pc:sldChg chg="modSp">
        <pc:chgData name="Argentin, Nathalie" userId="2ce04fb0-8018-4a0c-9faf-29c9a02f5ad8" providerId="ADAL" clId="{319E4C88-34A7-4E23-87B3-784A1AC9E9AF}" dt="2021-06-16T06:52:46.040" v="2280" actId="20577"/>
        <pc:sldMkLst>
          <pc:docMk/>
          <pc:sldMk cId="0" sldId="257"/>
        </pc:sldMkLst>
        <pc:spChg chg="mod">
          <ac:chgData name="Argentin, Nathalie" userId="2ce04fb0-8018-4a0c-9faf-29c9a02f5ad8" providerId="ADAL" clId="{319E4C88-34A7-4E23-87B3-784A1AC9E9AF}" dt="2021-06-16T06:52:46.040" v="2280" actId="20577"/>
          <ac:spMkLst>
            <pc:docMk/>
            <pc:sldMk cId="0" sldId="257"/>
            <ac:spMk id="98" creationId="{00000000-0000-0000-0000-000000000000}"/>
          </ac:spMkLst>
        </pc:spChg>
      </pc:sldChg>
      <pc:sldChg chg="delSp modSp">
        <pc:chgData name="Argentin, Nathalie" userId="2ce04fb0-8018-4a0c-9faf-29c9a02f5ad8" providerId="ADAL" clId="{319E4C88-34A7-4E23-87B3-784A1AC9E9AF}" dt="2021-06-17T13:57:45.431" v="4274"/>
        <pc:sldMkLst>
          <pc:docMk/>
          <pc:sldMk cId="0" sldId="258"/>
        </pc:sldMkLst>
        <pc:spChg chg="mod">
          <ac:chgData name="Argentin, Nathalie" userId="2ce04fb0-8018-4a0c-9faf-29c9a02f5ad8" providerId="ADAL" clId="{319E4C88-34A7-4E23-87B3-784A1AC9E9AF}" dt="2021-06-16T15:05:47.551" v="4062" actId="20577"/>
          <ac:spMkLst>
            <pc:docMk/>
            <pc:sldMk cId="0" sldId="258"/>
            <ac:spMk id="104" creationId="{00000000-0000-0000-0000-000000000000}"/>
          </ac:spMkLst>
        </pc:spChg>
        <pc:spChg chg="mod">
          <ac:chgData name="Argentin, Nathalie" userId="2ce04fb0-8018-4a0c-9faf-29c9a02f5ad8" providerId="ADAL" clId="{319E4C88-34A7-4E23-87B3-784A1AC9E9AF}" dt="2021-06-16T07:05:16.292" v="2554" actId="255"/>
          <ac:spMkLst>
            <pc:docMk/>
            <pc:sldMk cId="0" sldId="258"/>
            <ac:spMk id="105" creationId="{00000000-0000-0000-0000-000000000000}"/>
          </ac:spMkLst>
        </pc:spChg>
        <pc:spChg chg="del mod">
          <ac:chgData name="Argentin, Nathalie" userId="2ce04fb0-8018-4a0c-9faf-29c9a02f5ad8" providerId="ADAL" clId="{319E4C88-34A7-4E23-87B3-784A1AC9E9AF}" dt="2021-06-17T13:57:45.431" v="4274"/>
          <ac:spMkLst>
            <pc:docMk/>
            <pc:sldMk cId="0" sldId="258"/>
            <ac:spMk id="106" creationId="{00000000-0000-0000-0000-000000000000}"/>
          </ac:spMkLst>
        </pc:spChg>
      </pc:sldChg>
      <pc:sldChg chg="modSp">
        <pc:chgData name="Argentin, Nathalie" userId="2ce04fb0-8018-4a0c-9faf-29c9a02f5ad8" providerId="ADAL" clId="{319E4C88-34A7-4E23-87B3-784A1AC9E9AF}" dt="2021-06-16T15:05:56.120" v="4064" actId="20577"/>
        <pc:sldMkLst>
          <pc:docMk/>
          <pc:sldMk cId="0" sldId="259"/>
        </pc:sldMkLst>
        <pc:spChg chg="mod">
          <ac:chgData name="Argentin, Nathalie" userId="2ce04fb0-8018-4a0c-9faf-29c9a02f5ad8" providerId="ADAL" clId="{319E4C88-34A7-4E23-87B3-784A1AC9E9AF}" dt="2021-06-16T15:05:56.120" v="4064" actId="20577"/>
          <ac:spMkLst>
            <pc:docMk/>
            <pc:sldMk cId="0" sldId="259"/>
            <ac:spMk id="112" creationId="{00000000-0000-0000-0000-000000000000}"/>
          </ac:spMkLst>
        </pc:spChg>
        <pc:spChg chg="mod">
          <ac:chgData name="Argentin, Nathalie" userId="2ce04fb0-8018-4a0c-9faf-29c9a02f5ad8" providerId="ADAL" clId="{319E4C88-34A7-4E23-87B3-784A1AC9E9AF}" dt="2021-06-16T07:05:38.758" v="2555" actId="403"/>
          <ac:spMkLst>
            <pc:docMk/>
            <pc:sldMk cId="0" sldId="259"/>
            <ac:spMk id="113" creationId="{00000000-0000-0000-0000-000000000000}"/>
          </ac:spMkLst>
        </pc:spChg>
        <pc:picChg chg="mod">
          <ac:chgData name="Argentin, Nathalie" userId="2ce04fb0-8018-4a0c-9faf-29c9a02f5ad8" providerId="ADAL" clId="{319E4C88-34A7-4E23-87B3-784A1AC9E9AF}" dt="2021-06-15T20:57:56.925" v="1047" actId="1036"/>
          <ac:picMkLst>
            <pc:docMk/>
            <pc:sldMk cId="0" sldId="259"/>
            <ac:picMk id="115" creationId="{00000000-0000-0000-0000-000000000000}"/>
          </ac:picMkLst>
        </pc:picChg>
      </pc:sldChg>
      <pc:sldChg chg="delSp modSp">
        <pc:chgData name="Argentin, Nathalie" userId="2ce04fb0-8018-4a0c-9faf-29c9a02f5ad8" providerId="ADAL" clId="{319E4C88-34A7-4E23-87B3-784A1AC9E9AF}" dt="2021-06-16T07:06:05.731" v="2557" actId="1076"/>
        <pc:sldMkLst>
          <pc:docMk/>
          <pc:sldMk cId="0" sldId="260"/>
        </pc:sldMkLst>
        <pc:spChg chg="del">
          <ac:chgData name="Argentin, Nathalie" userId="2ce04fb0-8018-4a0c-9faf-29c9a02f5ad8" providerId="ADAL" clId="{319E4C88-34A7-4E23-87B3-784A1AC9E9AF}" dt="2021-06-15T20:54:17.930" v="909" actId="478"/>
          <ac:spMkLst>
            <pc:docMk/>
            <pc:sldMk cId="0" sldId="260"/>
            <ac:spMk id="123" creationId="{00000000-0000-0000-0000-000000000000}"/>
          </ac:spMkLst>
        </pc:spChg>
        <pc:graphicFrameChg chg="mod modGraphic">
          <ac:chgData name="Argentin, Nathalie" userId="2ce04fb0-8018-4a0c-9faf-29c9a02f5ad8" providerId="ADAL" clId="{319E4C88-34A7-4E23-87B3-784A1AC9E9AF}" dt="2021-06-16T07:06:05.731" v="2557" actId="1076"/>
          <ac:graphicFrameMkLst>
            <pc:docMk/>
            <pc:sldMk cId="0" sldId="260"/>
            <ac:graphicFrameMk id="124" creationId="{00000000-0000-0000-0000-000000000000}"/>
          </ac:graphicFrameMkLst>
        </pc:graphicFrameChg>
      </pc:sldChg>
      <pc:sldChg chg="modSp add del">
        <pc:chgData name="Argentin, Nathalie" userId="2ce04fb0-8018-4a0c-9faf-29c9a02f5ad8" providerId="ADAL" clId="{319E4C88-34A7-4E23-87B3-784A1AC9E9AF}" dt="2021-06-17T13:58:14.624" v="4277" actId="108"/>
        <pc:sldMkLst>
          <pc:docMk/>
          <pc:sldMk cId="0" sldId="261"/>
        </pc:sldMkLst>
        <pc:spChg chg="mod">
          <ac:chgData name="Argentin, Nathalie" userId="2ce04fb0-8018-4a0c-9faf-29c9a02f5ad8" providerId="ADAL" clId="{319E4C88-34A7-4E23-87B3-784A1AC9E9AF}" dt="2021-06-16T06:46:45.395" v="2257" actId="790"/>
          <ac:spMkLst>
            <pc:docMk/>
            <pc:sldMk cId="0" sldId="261"/>
            <ac:spMk id="130" creationId="{00000000-0000-0000-0000-000000000000}"/>
          </ac:spMkLst>
        </pc:spChg>
        <pc:spChg chg="mod">
          <ac:chgData name="Argentin, Nathalie" userId="2ce04fb0-8018-4a0c-9faf-29c9a02f5ad8" providerId="ADAL" clId="{319E4C88-34A7-4E23-87B3-784A1AC9E9AF}" dt="2021-06-17T13:58:14.624" v="4277" actId="108"/>
          <ac:spMkLst>
            <pc:docMk/>
            <pc:sldMk cId="0" sldId="261"/>
            <ac:spMk id="131" creationId="{00000000-0000-0000-0000-000000000000}"/>
          </ac:spMkLst>
        </pc:spChg>
      </pc:sldChg>
      <pc:sldChg chg="addSp modSp add">
        <pc:chgData name="Argentin, Nathalie" userId="2ce04fb0-8018-4a0c-9faf-29c9a02f5ad8" providerId="ADAL" clId="{319E4C88-34A7-4E23-87B3-784A1AC9E9AF}" dt="2021-06-16T15:26:38.485" v="4273" actId="1036"/>
        <pc:sldMkLst>
          <pc:docMk/>
          <pc:sldMk cId="0" sldId="263"/>
        </pc:sldMkLst>
        <pc:spChg chg="mod">
          <ac:chgData name="Argentin, Nathalie" userId="2ce04fb0-8018-4a0c-9faf-29c9a02f5ad8" providerId="ADAL" clId="{319E4C88-34A7-4E23-87B3-784A1AC9E9AF}" dt="2021-06-16T08:17:26.385" v="3434" actId="20577"/>
          <ac:spMkLst>
            <pc:docMk/>
            <pc:sldMk cId="0" sldId="263"/>
            <ac:spMk id="139" creationId="{00000000-0000-0000-0000-000000000000}"/>
          </ac:spMkLst>
        </pc:spChg>
        <pc:spChg chg="mod">
          <ac:chgData name="Argentin, Nathalie" userId="2ce04fb0-8018-4a0c-9faf-29c9a02f5ad8" providerId="ADAL" clId="{319E4C88-34A7-4E23-87B3-784A1AC9E9AF}" dt="2021-06-16T15:26:38.485" v="4273" actId="1036"/>
          <ac:spMkLst>
            <pc:docMk/>
            <pc:sldMk cId="0" sldId="263"/>
            <ac:spMk id="140" creationId="{00000000-0000-0000-0000-000000000000}"/>
          </ac:spMkLst>
        </pc:spChg>
        <pc:picChg chg="add mod">
          <ac:chgData name="Argentin, Nathalie" userId="2ce04fb0-8018-4a0c-9faf-29c9a02f5ad8" providerId="ADAL" clId="{319E4C88-34A7-4E23-87B3-784A1AC9E9AF}" dt="2021-06-16T15:25:58.489" v="4216" actId="1036"/>
          <ac:picMkLst>
            <pc:docMk/>
            <pc:sldMk cId="0" sldId="263"/>
            <ac:picMk id="1026" creationId="{9DF0DE0F-BF5F-4029-923E-7AF923366169}"/>
          </ac:picMkLst>
        </pc:picChg>
      </pc:sldChg>
      <pc:sldChg chg="modSp add">
        <pc:chgData name="Argentin, Nathalie" userId="2ce04fb0-8018-4a0c-9faf-29c9a02f5ad8" providerId="ADAL" clId="{319E4C88-34A7-4E23-87B3-784A1AC9E9AF}" dt="2021-06-16T15:05:38.141" v="4060" actId="20577"/>
        <pc:sldMkLst>
          <pc:docMk/>
          <pc:sldMk cId="1910576750" sldId="285"/>
        </pc:sldMkLst>
        <pc:spChg chg="mod">
          <ac:chgData name="Argentin, Nathalie" userId="2ce04fb0-8018-4a0c-9faf-29c9a02f5ad8" providerId="ADAL" clId="{319E4C88-34A7-4E23-87B3-784A1AC9E9AF}" dt="2021-06-16T15:05:38.141" v="4060" actId="20577"/>
          <ac:spMkLst>
            <pc:docMk/>
            <pc:sldMk cId="1910576750" sldId="285"/>
            <ac:spMk id="194" creationId="{00000000-0000-0000-0000-000000000000}"/>
          </ac:spMkLst>
        </pc:spChg>
        <pc:spChg chg="mod">
          <ac:chgData name="Argentin, Nathalie" userId="2ce04fb0-8018-4a0c-9faf-29c9a02f5ad8" providerId="ADAL" clId="{319E4C88-34A7-4E23-87B3-784A1AC9E9AF}" dt="2021-06-16T07:13:00.667" v="2715" actId="404"/>
          <ac:spMkLst>
            <pc:docMk/>
            <pc:sldMk cId="1910576750" sldId="285"/>
            <ac:spMk id="195" creationId="{00000000-0000-0000-0000-000000000000}"/>
          </ac:spMkLst>
        </pc:spChg>
      </pc:sldChg>
      <pc:sldChg chg="modSp add">
        <pc:chgData name="Argentin, Nathalie" userId="2ce04fb0-8018-4a0c-9faf-29c9a02f5ad8" providerId="ADAL" clId="{319E4C88-34A7-4E23-87B3-784A1AC9E9AF}" dt="2021-06-16T06:45:34.082" v="2255" actId="6549"/>
        <pc:sldMkLst>
          <pc:docMk/>
          <pc:sldMk cId="4120698537" sldId="286"/>
        </pc:sldMkLst>
        <pc:spChg chg="mod">
          <ac:chgData name="Argentin, Nathalie" userId="2ce04fb0-8018-4a0c-9faf-29c9a02f5ad8" providerId="ADAL" clId="{319E4C88-34A7-4E23-87B3-784A1AC9E9AF}" dt="2021-06-16T06:45:34.082" v="2255" actId="6549"/>
          <ac:spMkLst>
            <pc:docMk/>
            <pc:sldMk cId="4120698537" sldId="286"/>
            <ac:spMk id="10" creationId="{1DB704B5-F16D-4326-A9AF-872F961AB00E}"/>
          </ac:spMkLst>
        </pc:spChg>
        <pc:spChg chg="mod">
          <ac:chgData name="Argentin, Nathalie" userId="2ce04fb0-8018-4a0c-9faf-29c9a02f5ad8" providerId="ADAL" clId="{319E4C88-34A7-4E23-87B3-784A1AC9E9AF}" dt="2021-06-16T06:44:48.564" v="2234" actId="14100"/>
          <ac:spMkLst>
            <pc:docMk/>
            <pc:sldMk cId="4120698537" sldId="286"/>
            <ac:spMk id="209" creationId="{00000000-0000-0000-0000-000000000000}"/>
          </ac:spMkLst>
        </pc:spChg>
      </pc:sldChg>
      <pc:sldChg chg="modSp add">
        <pc:chgData name="Argentin, Nathalie" userId="2ce04fb0-8018-4a0c-9faf-29c9a02f5ad8" providerId="ADAL" clId="{319E4C88-34A7-4E23-87B3-784A1AC9E9AF}" dt="2021-06-16T14:54:11.288" v="3782" actId="20577"/>
        <pc:sldMkLst>
          <pc:docMk/>
          <pc:sldMk cId="1434358985" sldId="288"/>
        </pc:sldMkLst>
        <pc:spChg chg="mod">
          <ac:chgData name="Argentin, Nathalie" userId="2ce04fb0-8018-4a0c-9faf-29c9a02f5ad8" providerId="ADAL" clId="{319E4C88-34A7-4E23-87B3-784A1AC9E9AF}" dt="2021-06-16T08:16:51.759" v="3411" actId="20577"/>
          <ac:spMkLst>
            <pc:docMk/>
            <pc:sldMk cId="1434358985" sldId="288"/>
            <ac:spMk id="224" creationId="{00000000-0000-0000-0000-000000000000}"/>
          </ac:spMkLst>
        </pc:spChg>
        <pc:spChg chg="mod">
          <ac:chgData name="Argentin, Nathalie" userId="2ce04fb0-8018-4a0c-9faf-29c9a02f5ad8" providerId="ADAL" clId="{319E4C88-34A7-4E23-87B3-784A1AC9E9AF}" dt="2021-06-16T14:54:11.288" v="3782" actId="20577"/>
          <ac:spMkLst>
            <pc:docMk/>
            <pc:sldMk cId="1434358985" sldId="288"/>
            <ac:spMk id="225" creationId="{00000000-0000-0000-0000-000000000000}"/>
          </ac:spMkLst>
        </pc:spChg>
      </pc:sldChg>
      <pc:sldChg chg="delSp modSp add">
        <pc:chgData name="Argentin, Nathalie" userId="2ce04fb0-8018-4a0c-9faf-29c9a02f5ad8" providerId="ADAL" clId="{319E4C88-34A7-4E23-87B3-784A1AC9E9AF}" dt="2021-06-16T15:06:10.020" v="4065" actId="20577"/>
        <pc:sldMkLst>
          <pc:docMk/>
          <pc:sldMk cId="2562986092" sldId="290"/>
        </pc:sldMkLst>
        <pc:spChg chg="del">
          <ac:chgData name="Argentin, Nathalie" userId="2ce04fb0-8018-4a0c-9faf-29c9a02f5ad8" providerId="ADAL" clId="{319E4C88-34A7-4E23-87B3-784A1AC9E9AF}" dt="2021-06-10T20:39:00.961" v="362"/>
          <ac:spMkLst>
            <pc:docMk/>
            <pc:sldMk cId="2562986092" sldId="290"/>
            <ac:spMk id="5" creationId="{946937AC-2358-4D47-9FE4-323A26BBE5D5}"/>
          </ac:spMkLst>
        </pc:spChg>
        <pc:spChg chg="mod">
          <ac:chgData name="Argentin, Nathalie" userId="2ce04fb0-8018-4a0c-9faf-29c9a02f5ad8" providerId="ADAL" clId="{319E4C88-34A7-4E23-87B3-784A1AC9E9AF}" dt="2021-06-16T15:06:10.020" v="4065" actId="20577"/>
          <ac:spMkLst>
            <pc:docMk/>
            <pc:sldMk cId="2562986092" sldId="290"/>
            <ac:spMk id="231" creationId="{00000000-0000-0000-0000-000000000000}"/>
          </ac:spMkLst>
        </pc:spChg>
        <pc:spChg chg="mod">
          <ac:chgData name="Argentin, Nathalie" userId="2ce04fb0-8018-4a0c-9faf-29c9a02f5ad8" providerId="ADAL" clId="{319E4C88-34A7-4E23-87B3-784A1AC9E9AF}" dt="2021-06-16T15:04:24.220" v="4025" actId="20577"/>
          <ac:spMkLst>
            <pc:docMk/>
            <pc:sldMk cId="2562986092" sldId="290"/>
            <ac:spMk id="232" creationId="{00000000-0000-0000-0000-000000000000}"/>
          </ac:spMkLst>
        </pc:spChg>
      </pc:sldChg>
      <pc:sldChg chg="addSp delSp modSp add ord">
        <pc:chgData name="Argentin, Nathalie" userId="2ce04fb0-8018-4a0c-9faf-29c9a02f5ad8" providerId="ADAL" clId="{319E4C88-34A7-4E23-87B3-784A1AC9E9AF}" dt="2021-06-16T15:01:34.559" v="3981" actId="1037"/>
        <pc:sldMkLst>
          <pc:docMk/>
          <pc:sldMk cId="1228286253" sldId="293"/>
        </pc:sldMkLst>
        <pc:spChg chg="add del">
          <ac:chgData name="Argentin, Nathalie" userId="2ce04fb0-8018-4a0c-9faf-29c9a02f5ad8" providerId="ADAL" clId="{319E4C88-34A7-4E23-87B3-784A1AC9E9AF}" dt="2021-06-15T21:02:46.256" v="1220"/>
          <ac:spMkLst>
            <pc:docMk/>
            <pc:sldMk cId="1228286253" sldId="293"/>
            <ac:spMk id="2" creationId="{261F8C4E-F9D0-4636-91C2-A04B2CB394B3}"/>
          </ac:spMkLst>
        </pc:spChg>
        <pc:spChg chg="mod">
          <ac:chgData name="Argentin, Nathalie" userId="2ce04fb0-8018-4a0c-9faf-29c9a02f5ad8" providerId="ADAL" clId="{319E4C88-34A7-4E23-87B3-784A1AC9E9AF}" dt="2021-06-16T14:55:55.484" v="3800" actId="20577"/>
          <ac:spMkLst>
            <pc:docMk/>
            <pc:sldMk cId="1228286253" sldId="293"/>
            <ac:spMk id="252" creationId="{00000000-0000-0000-0000-000000000000}"/>
          </ac:spMkLst>
        </pc:spChg>
        <pc:spChg chg="mod">
          <ac:chgData name="Argentin, Nathalie" userId="2ce04fb0-8018-4a0c-9faf-29c9a02f5ad8" providerId="ADAL" clId="{319E4C88-34A7-4E23-87B3-784A1AC9E9AF}" dt="2021-06-16T15:01:34.559" v="3981" actId="1037"/>
          <ac:spMkLst>
            <pc:docMk/>
            <pc:sldMk cId="1228286253" sldId="293"/>
            <ac:spMk id="253" creationId="{00000000-0000-0000-0000-000000000000}"/>
          </ac:spMkLst>
        </pc:spChg>
      </pc:sldChg>
      <pc:sldChg chg="addSp modSp add ord">
        <pc:chgData name="Argentin, Nathalie" userId="2ce04fb0-8018-4a0c-9faf-29c9a02f5ad8" providerId="ADAL" clId="{319E4C88-34A7-4E23-87B3-784A1AC9E9AF}" dt="2021-06-17T13:57:54.516" v="4276" actId="1076"/>
        <pc:sldMkLst>
          <pc:docMk/>
          <pc:sldMk cId="1334833075" sldId="294"/>
        </pc:sldMkLst>
        <pc:spChg chg="add mod">
          <ac:chgData name="Argentin, Nathalie" userId="2ce04fb0-8018-4a0c-9faf-29c9a02f5ad8" providerId="ADAL" clId="{319E4C88-34A7-4E23-87B3-784A1AC9E9AF}" dt="2021-06-17T13:57:54.516" v="4276" actId="1076"/>
          <ac:spMkLst>
            <pc:docMk/>
            <pc:sldMk cId="1334833075" sldId="294"/>
            <ac:spMk id="5" creationId="{A94A9647-845C-4468-B275-F6B60196F631}"/>
          </ac:spMkLst>
        </pc:spChg>
        <pc:spChg chg="mod">
          <ac:chgData name="Argentin, Nathalie" userId="2ce04fb0-8018-4a0c-9faf-29c9a02f5ad8" providerId="ADAL" clId="{319E4C88-34A7-4E23-87B3-784A1AC9E9AF}" dt="2021-06-16T15:03:11.228" v="3996" actId="14100"/>
          <ac:spMkLst>
            <pc:docMk/>
            <pc:sldMk cId="1334833075" sldId="294"/>
            <ac:spMk id="238" creationId="{00000000-0000-0000-0000-000000000000}"/>
          </ac:spMkLst>
        </pc:spChg>
        <pc:spChg chg="mod">
          <ac:chgData name="Argentin, Nathalie" userId="2ce04fb0-8018-4a0c-9faf-29c9a02f5ad8" providerId="ADAL" clId="{319E4C88-34A7-4E23-87B3-784A1AC9E9AF}" dt="2021-06-16T15:03:45.159" v="4006" actId="6549"/>
          <ac:spMkLst>
            <pc:docMk/>
            <pc:sldMk cId="1334833075" sldId="294"/>
            <ac:spMk id="239" creationId="{00000000-0000-0000-0000-000000000000}"/>
          </ac:spMkLst>
        </pc:spChg>
      </pc:sldChg>
      <pc:sldChg chg="addSp delSp modSp add">
        <pc:chgData name="Argentin, Nathalie" userId="2ce04fb0-8018-4a0c-9faf-29c9a02f5ad8" providerId="ADAL" clId="{319E4C88-34A7-4E23-87B3-784A1AC9E9AF}" dt="2021-06-16T08:27:32.535" v="3456" actId="1076"/>
        <pc:sldMkLst>
          <pc:docMk/>
          <pc:sldMk cId="2173087620" sldId="295"/>
        </pc:sldMkLst>
        <pc:spChg chg="mod">
          <ac:chgData name="Argentin, Nathalie" userId="2ce04fb0-8018-4a0c-9faf-29c9a02f5ad8" providerId="ADAL" clId="{319E4C88-34A7-4E23-87B3-784A1AC9E9AF}" dt="2021-06-16T08:17:12.503" v="3425" actId="1076"/>
          <ac:spMkLst>
            <pc:docMk/>
            <pc:sldMk cId="2173087620" sldId="295"/>
            <ac:spMk id="223" creationId="{00000000-0000-0000-0000-000000000000}"/>
          </ac:spMkLst>
        </pc:spChg>
        <pc:spChg chg="mod">
          <ac:chgData name="Argentin, Nathalie" userId="2ce04fb0-8018-4a0c-9faf-29c9a02f5ad8" providerId="ADAL" clId="{319E4C88-34A7-4E23-87B3-784A1AC9E9AF}" dt="2021-06-16T08:17:03.245" v="3422" actId="20577"/>
          <ac:spMkLst>
            <pc:docMk/>
            <pc:sldMk cId="2173087620" sldId="295"/>
            <ac:spMk id="224" creationId="{00000000-0000-0000-0000-000000000000}"/>
          </ac:spMkLst>
        </pc:spChg>
        <pc:grpChg chg="add mod">
          <ac:chgData name="Argentin, Nathalie" userId="2ce04fb0-8018-4a0c-9faf-29c9a02f5ad8" providerId="ADAL" clId="{319E4C88-34A7-4E23-87B3-784A1AC9E9AF}" dt="2021-06-16T08:23:30.337" v="3446" actId="1076"/>
          <ac:grpSpMkLst>
            <pc:docMk/>
            <pc:sldMk cId="2173087620" sldId="295"/>
            <ac:grpSpMk id="7" creationId="{288C75B0-D38A-4A7D-B3CE-EA5FCFDBFFB4}"/>
          </ac:grpSpMkLst>
        </pc:grpChg>
        <pc:picChg chg="add mod">
          <ac:chgData name="Argentin, Nathalie" userId="2ce04fb0-8018-4a0c-9faf-29c9a02f5ad8" providerId="ADAL" clId="{319E4C88-34A7-4E23-87B3-784A1AC9E9AF}" dt="2021-06-16T08:27:29.001" v="3455" actId="1076"/>
          <ac:picMkLst>
            <pc:docMk/>
            <pc:sldMk cId="2173087620" sldId="295"/>
            <ac:picMk id="2" creationId="{EF9477DA-6A83-4A80-B541-1E1CD7A7F12E}"/>
          </ac:picMkLst>
        </pc:picChg>
        <pc:picChg chg="add mod">
          <ac:chgData name="Argentin, Nathalie" userId="2ce04fb0-8018-4a0c-9faf-29c9a02f5ad8" providerId="ADAL" clId="{319E4C88-34A7-4E23-87B3-784A1AC9E9AF}" dt="2021-06-16T08:23:26.433" v="3445" actId="164"/>
          <ac:picMkLst>
            <pc:docMk/>
            <pc:sldMk cId="2173087620" sldId="295"/>
            <ac:picMk id="3" creationId="{E4145C60-7CF2-43BB-8E3A-BC5546F750AE}"/>
          </ac:picMkLst>
        </pc:picChg>
        <pc:picChg chg="del mod">
          <ac:chgData name="Argentin, Nathalie" userId="2ce04fb0-8018-4a0c-9faf-29c9a02f5ad8" providerId="ADAL" clId="{319E4C88-34A7-4E23-87B3-784A1AC9E9AF}" dt="2021-06-16T08:22:18.352" v="3436" actId="478"/>
          <ac:picMkLst>
            <pc:docMk/>
            <pc:sldMk cId="2173087620" sldId="295"/>
            <ac:picMk id="4" creationId="{48FA7BD4-9ADE-48D0-9574-CDF6C8A555C3}"/>
          </ac:picMkLst>
        </pc:picChg>
        <pc:picChg chg="del mod">
          <ac:chgData name="Argentin, Nathalie" userId="2ce04fb0-8018-4a0c-9faf-29c9a02f5ad8" providerId="ADAL" clId="{319E4C88-34A7-4E23-87B3-784A1AC9E9AF}" dt="2021-06-16T08:20:05.491" v="3435" actId="478"/>
          <ac:picMkLst>
            <pc:docMk/>
            <pc:sldMk cId="2173087620" sldId="295"/>
            <ac:picMk id="5" creationId="{6EA960E7-3296-47C8-B144-23B4F985B49B}"/>
          </ac:picMkLst>
        </pc:picChg>
        <pc:picChg chg="add mod">
          <ac:chgData name="Argentin, Nathalie" userId="2ce04fb0-8018-4a0c-9faf-29c9a02f5ad8" providerId="ADAL" clId="{319E4C88-34A7-4E23-87B3-784A1AC9E9AF}" dt="2021-06-16T08:23:26.433" v="3445" actId="164"/>
          <ac:picMkLst>
            <pc:docMk/>
            <pc:sldMk cId="2173087620" sldId="295"/>
            <ac:picMk id="6" creationId="{AC8EE3FC-1B5F-49FF-9868-B7AA20C5DCED}"/>
          </ac:picMkLst>
        </pc:picChg>
        <pc:picChg chg="del">
          <ac:chgData name="Argentin, Nathalie" userId="2ce04fb0-8018-4a0c-9faf-29c9a02f5ad8" providerId="ADAL" clId="{319E4C88-34A7-4E23-87B3-784A1AC9E9AF}" dt="2021-06-16T08:08:20.309" v="3312" actId="478"/>
          <ac:picMkLst>
            <pc:docMk/>
            <pc:sldMk cId="2173087620" sldId="295"/>
            <ac:picMk id="8" creationId="{4CCE1F45-0A56-43F5-8D3F-D86815A1D9EB}"/>
          </ac:picMkLst>
        </pc:picChg>
        <pc:picChg chg="add mod">
          <ac:chgData name="Argentin, Nathalie" userId="2ce04fb0-8018-4a0c-9faf-29c9a02f5ad8" providerId="ADAL" clId="{319E4C88-34A7-4E23-87B3-784A1AC9E9AF}" dt="2021-06-16T08:27:32.535" v="3456" actId="1076"/>
          <ac:picMkLst>
            <pc:docMk/>
            <pc:sldMk cId="2173087620" sldId="295"/>
            <ac:picMk id="9" creationId="{0D4E4D41-06B4-46AC-B062-3957A3FD2D13}"/>
          </ac:picMkLst>
        </pc:picChg>
      </pc:sldChg>
      <pc:sldChg chg="modSp add">
        <pc:chgData name="Argentin, Nathalie" userId="2ce04fb0-8018-4a0c-9faf-29c9a02f5ad8" providerId="ADAL" clId="{319E4C88-34A7-4E23-87B3-784A1AC9E9AF}" dt="2021-06-16T06:44:23.251" v="2229" actId="20577"/>
        <pc:sldMkLst>
          <pc:docMk/>
          <pc:sldMk cId="3631985800" sldId="297"/>
        </pc:sldMkLst>
        <pc:spChg chg="mod">
          <ac:chgData name="Argentin, Nathalie" userId="2ce04fb0-8018-4a0c-9faf-29c9a02f5ad8" providerId="ADAL" clId="{319E4C88-34A7-4E23-87B3-784A1AC9E9AF}" dt="2021-06-16T06:44:23.251" v="2229" actId="20577"/>
          <ac:spMkLst>
            <pc:docMk/>
            <pc:sldMk cId="3631985800" sldId="297"/>
            <ac:spMk id="231" creationId="{00000000-0000-0000-0000-000000000000}"/>
          </ac:spMkLst>
        </pc:spChg>
        <pc:spChg chg="mod">
          <ac:chgData name="Argentin, Nathalie" userId="2ce04fb0-8018-4a0c-9faf-29c9a02f5ad8" providerId="ADAL" clId="{319E4C88-34A7-4E23-87B3-784A1AC9E9AF}" dt="2021-06-16T06:42:07.638" v="2212" actId="20577"/>
          <ac:spMkLst>
            <pc:docMk/>
            <pc:sldMk cId="3631985800" sldId="297"/>
            <ac:spMk id="232" creationId="{00000000-0000-0000-0000-000000000000}"/>
          </ac:spMkLst>
        </pc:spChg>
        <pc:picChg chg="mod">
          <ac:chgData name="Argentin, Nathalie" userId="2ce04fb0-8018-4a0c-9faf-29c9a02f5ad8" providerId="ADAL" clId="{319E4C88-34A7-4E23-87B3-784A1AC9E9AF}" dt="2021-06-16T06:43:07.949" v="2217" actId="1076"/>
          <ac:picMkLst>
            <pc:docMk/>
            <pc:sldMk cId="3631985800" sldId="297"/>
            <ac:picMk id="2" creationId="{B17D2686-F3B5-4288-B1C1-9CFBE9CA3EEA}"/>
          </ac:picMkLst>
        </pc:picChg>
      </pc:sldChg>
      <pc:sldChg chg="addSp delSp modSp add">
        <pc:chgData name="Argentin, Nathalie" userId="2ce04fb0-8018-4a0c-9faf-29c9a02f5ad8" providerId="ADAL" clId="{319E4C88-34A7-4E23-87B3-784A1AC9E9AF}" dt="2021-06-16T15:06:22.674" v="4066" actId="14100"/>
        <pc:sldMkLst>
          <pc:docMk/>
          <pc:sldMk cId="3344515772" sldId="1334"/>
        </pc:sldMkLst>
        <pc:spChg chg="mod">
          <ac:chgData name="Argentin, Nathalie" userId="2ce04fb0-8018-4a0c-9faf-29c9a02f5ad8" providerId="ADAL" clId="{319E4C88-34A7-4E23-87B3-784A1AC9E9AF}" dt="2021-06-16T07:12:29.650" v="2712" actId="948"/>
          <ac:spMkLst>
            <pc:docMk/>
            <pc:sldMk cId="3344515772" sldId="1334"/>
            <ac:spMk id="2" creationId="{24462701-A818-40DC-8618-9C3214746A39}"/>
          </ac:spMkLst>
        </pc:spChg>
        <pc:spChg chg="add mod">
          <ac:chgData name="Argentin, Nathalie" userId="2ce04fb0-8018-4a0c-9faf-29c9a02f5ad8" providerId="ADAL" clId="{319E4C88-34A7-4E23-87B3-784A1AC9E9AF}" dt="2021-06-16T07:04:00.195" v="2542" actId="1076"/>
          <ac:spMkLst>
            <pc:docMk/>
            <pc:sldMk cId="3344515772" sldId="1334"/>
            <ac:spMk id="4" creationId="{152F421E-79C1-4AF9-B9E9-AD33A3723C7D}"/>
          </ac:spMkLst>
        </pc:spChg>
        <pc:spChg chg="add mod">
          <ac:chgData name="Argentin, Nathalie" userId="2ce04fb0-8018-4a0c-9faf-29c9a02f5ad8" providerId="ADAL" clId="{319E4C88-34A7-4E23-87B3-784A1AC9E9AF}" dt="2021-06-16T15:06:22.674" v="4066" actId="14100"/>
          <ac:spMkLst>
            <pc:docMk/>
            <pc:sldMk cId="3344515772" sldId="1334"/>
            <ac:spMk id="5" creationId="{CD06045C-64DF-404C-951C-11AEF4504FA5}"/>
          </ac:spMkLst>
        </pc:spChg>
        <pc:spChg chg="add del">
          <ac:chgData name="Argentin, Nathalie" userId="2ce04fb0-8018-4a0c-9faf-29c9a02f5ad8" providerId="ADAL" clId="{319E4C88-34A7-4E23-87B3-784A1AC9E9AF}" dt="2021-06-16T07:08:26.456" v="2569"/>
          <ac:spMkLst>
            <pc:docMk/>
            <pc:sldMk cId="3344515772" sldId="1334"/>
            <ac:spMk id="6" creationId="{471C1B46-8F84-47AE-8C4D-C66D4B35F127}"/>
          </ac:spMkLst>
        </pc:spChg>
      </pc:sldChg>
      <pc:sldChg chg="modSp add">
        <pc:chgData name="Argentin, Nathalie" userId="2ce04fb0-8018-4a0c-9faf-29c9a02f5ad8" providerId="ADAL" clId="{319E4C88-34A7-4E23-87B3-784A1AC9E9AF}" dt="2021-06-16T07:20:06.912" v="2837" actId="20577"/>
        <pc:sldMkLst>
          <pc:docMk/>
          <pc:sldMk cId="2971566353" sldId="1344"/>
        </pc:sldMkLst>
        <pc:spChg chg="mod">
          <ac:chgData name="Argentin, Nathalie" userId="2ce04fb0-8018-4a0c-9faf-29c9a02f5ad8" providerId="ADAL" clId="{319E4C88-34A7-4E23-87B3-784A1AC9E9AF}" dt="2021-06-15T20:50:01.584" v="728" actId="20577"/>
          <ac:spMkLst>
            <pc:docMk/>
            <pc:sldMk cId="2971566353" sldId="1344"/>
            <ac:spMk id="231" creationId="{00000000-0000-0000-0000-000000000000}"/>
          </ac:spMkLst>
        </pc:spChg>
        <pc:spChg chg="mod">
          <ac:chgData name="Argentin, Nathalie" userId="2ce04fb0-8018-4a0c-9faf-29c9a02f5ad8" providerId="ADAL" clId="{319E4C88-34A7-4E23-87B3-784A1AC9E9AF}" dt="2021-06-16T07:20:06.912" v="2837" actId="20577"/>
          <ac:spMkLst>
            <pc:docMk/>
            <pc:sldMk cId="2971566353" sldId="1344"/>
            <ac:spMk id="232" creationId="{00000000-0000-0000-0000-000000000000}"/>
          </ac:spMkLst>
        </pc:spChg>
      </pc:sldChg>
      <pc:sldChg chg="modSp add">
        <pc:chgData name="Argentin, Nathalie" userId="2ce04fb0-8018-4a0c-9faf-29c9a02f5ad8" providerId="ADAL" clId="{319E4C88-34A7-4E23-87B3-784A1AC9E9AF}" dt="2021-06-17T13:59:06.025" v="4279" actId="20577"/>
        <pc:sldMkLst>
          <pc:docMk/>
          <pc:sldMk cId="3869072341" sldId="1345"/>
        </pc:sldMkLst>
        <pc:spChg chg="mod">
          <ac:chgData name="Argentin, Nathalie" userId="2ce04fb0-8018-4a0c-9faf-29c9a02f5ad8" providerId="ADAL" clId="{319E4C88-34A7-4E23-87B3-784A1AC9E9AF}" dt="2021-06-15T20:51:53.866" v="812" actId="20577"/>
          <ac:spMkLst>
            <pc:docMk/>
            <pc:sldMk cId="3869072341" sldId="1345"/>
            <ac:spMk id="231" creationId="{00000000-0000-0000-0000-000000000000}"/>
          </ac:spMkLst>
        </pc:spChg>
        <pc:spChg chg="mod">
          <ac:chgData name="Argentin, Nathalie" userId="2ce04fb0-8018-4a0c-9faf-29c9a02f5ad8" providerId="ADAL" clId="{319E4C88-34A7-4E23-87B3-784A1AC9E9AF}" dt="2021-06-17T13:59:06.025" v="4279" actId="20577"/>
          <ac:spMkLst>
            <pc:docMk/>
            <pc:sldMk cId="3869072341" sldId="1345"/>
            <ac:spMk id="232" creationId="{00000000-0000-0000-0000-000000000000}"/>
          </ac:spMkLst>
        </pc:spChg>
      </pc:sldChg>
      <pc:sldChg chg="addSp modSp add ord">
        <pc:chgData name="Argentin, Nathalie" userId="2ce04fb0-8018-4a0c-9faf-29c9a02f5ad8" providerId="ADAL" clId="{319E4C88-34A7-4E23-87B3-784A1AC9E9AF}" dt="2021-06-16T15:07:09.126" v="4083" actId="20577"/>
        <pc:sldMkLst>
          <pc:docMk/>
          <pc:sldMk cId="3647400346" sldId="1346"/>
        </pc:sldMkLst>
        <pc:spChg chg="mod">
          <ac:chgData name="Argentin, Nathalie" userId="2ce04fb0-8018-4a0c-9faf-29c9a02f5ad8" providerId="ADAL" clId="{319E4C88-34A7-4E23-87B3-784A1AC9E9AF}" dt="2021-06-16T15:06:57.965" v="4080" actId="20577"/>
          <ac:spMkLst>
            <pc:docMk/>
            <pc:sldMk cId="3647400346" sldId="1346"/>
            <ac:spMk id="252" creationId="{00000000-0000-0000-0000-000000000000}"/>
          </ac:spMkLst>
        </pc:spChg>
        <pc:spChg chg="mod">
          <ac:chgData name="Argentin, Nathalie" userId="2ce04fb0-8018-4a0c-9faf-29c9a02f5ad8" providerId="ADAL" clId="{319E4C88-34A7-4E23-87B3-784A1AC9E9AF}" dt="2021-06-16T15:07:09.126" v="4083" actId="20577"/>
          <ac:spMkLst>
            <pc:docMk/>
            <pc:sldMk cId="3647400346" sldId="1346"/>
            <ac:spMk id="253" creationId="{00000000-0000-0000-0000-000000000000}"/>
          </ac:spMkLst>
        </pc:spChg>
        <pc:picChg chg="add mod">
          <ac:chgData name="Argentin, Nathalie" userId="2ce04fb0-8018-4a0c-9faf-29c9a02f5ad8" providerId="ADAL" clId="{319E4C88-34A7-4E23-87B3-784A1AC9E9AF}" dt="2021-06-15T21:04:15.872" v="1275" actId="1076"/>
          <ac:picMkLst>
            <pc:docMk/>
            <pc:sldMk cId="3647400346" sldId="1346"/>
            <ac:picMk id="5" creationId="{673A77D4-F22F-4D9D-B0BF-DADE0FDB5E00}"/>
          </ac:picMkLst>
        </pc:picChg>
      </pc:sldChg>
      <pc:sldChg chg="modSp add ord">
        <pc:chgData name="Argentin, Nathalie" userId="2ce04fb0-8018-4a0c-9faf-29c9a02f5ad8" providerId="ADAL" clId="{319E4C88-34A7-4E23-87B3-784A1AC9E9AF}" dt="2021-06-16T07:53:45.646" v="3134" actId="20577"/>
        <pc:sldMkLst>
          <pc:docMk/>
          <pc:sldMk cId="214515810" sldId="1347"/>
        </pc:sldMkLst>
        <pc:spChg chg="mod">
          <ac:chgData name="Argentin, Nathalie" userId="2ce04fb0-8018-4a0c-9faf-29c9a02f5ad8" providerId="ADAL" clId="{319E4C88-34A7-4E23-87B3-784A1AC9E9AF}" dt="2021-06-15T21:06:05.069" v="1297" actId="14100"/>
          <ac:spMkLst>
            <pc:docMk/>
            <pc:sldMk cId="214515810" sldId="1347"/>
            <ac:spMk id="252" creationId="{00000000-0000-0000-0000-000000000000}"/>
          </ac:spMkLst>
        </pc:spChg>
        <pc:spChg chg="mod">
          <ac:chgData name="Argentin, Nathalie" userId="2ce04fb0-8018-4a0c-9faf-29c9a02f5ad8" providerId="ADAL" clId="{319E4C88-34A7-4E23-87B3-784A1AC9E9AF}" dt="2021-06-16T07:53:45.646" v="3134" actId="20577"/>
          <ac:spMkLst>
            <pc:docMk/>
            <pc:sldMk cId="214515810" sldId="1347"/>
            <ac:spMk id="253" creationId="{00000000-0000-0000-0000-000000000000}"/>
          </ac:spMkLst>
        </pc:spChg>
      </pc:sldChg>
      <pc:sldChg chg="delSp modSp add">
        <pc:chgData name="Argentin, Nathalie" userId="2ce04fb0-8018-4a0c-9faf-29c9a02f5ad8" providerId="ADAL" clId="{319E4C88-34A7-4E23-87B3-784A1AC9E9AF}" dt="2021-06-16T15:06:27.928" v="4068" actId="20577"/>
        <pc:sldMkLst>
          <pc:docMk/>
          <pc:sldMk cId="466334809" sldId="1348"/>
        </pc:sldMkLst>
        <pc:spChg chg="mod">
          <ac:chgData name="Argentin, Nathalie" userId="2ce04fb0-8018-4a0c-9faf-29c9a02f5ad8" providerId="ADAL" clId="{319E4C88-34A7-4E23-87B3-784A1AC9E9AF}" dt="2021-06-16T07:38:42.364" v="3133" actId="20577"/>
          <ac:spMkLst>
            <pc:docMk/>
            <pc:sldMk cId="466334809" sldId="1348"/>
            <ac:spMk id="2" creationId="{24462701-A818-40DC-8618-9C3214746A39}"/>
          </ac:spMkLst>
        </pc:spChg>
        <pc:spChg chg="del mod">
          <ac:chgData name="Argentin, Nathalie" userId="2ce04fb0-8018-4a0c-9faf-29c9a02f5ad8" providerId="ADAL" clId="{319E4C88-34A7-4E23-87B3-784A1AC9E9AF}" dt="2021-06-16T07:08:40.464" v="2574" actId="478"/>
          <ac:spMkLst>
            <pc:docMk/>
            <pc:sldMk cId="466334809" sldId="1348"/>
            <ac:spMk id="4" creationId="{152F421E-79C1-4AF9-B9E9-AD33A3723C7D}"/>
          </ac:spMkLst>
        </pc:spChg>
        <pc:spChg chg="mod">
          <ac:chgData name="Argentin, Nathalie" userId="2ce04fb0-8018-4a0c-9faf-29c9a02f5ad8" providerId="ADAL" clId="{319E4C88-34A7-4E23-87B3-784A1AC9E9AF}" dt="2021-06-16T15:06:27.928" v="4068" actId="20577"/>
          <ac:spMkLst>
            <pc:docMk/>
            <pc:sldMk cId="466334809" sldId="1348"/>
            <ac:spMk id="5" creationId="{CD06045C-64DF-404C-951C-11AEF4504FA5}"/>
          </ac:spMkLst>
        </pc:spChg>
      </pc:sldChg>
      <pc:sldChg chg="modSp add">
        <pc:chgData name="Argentin, Nathalie" userId="2ce04fb0-8018-4a0c-9faf-29c9a02f5ad8" providerId="ADAL" clId="{319E4C88-34A7-4E23-87B3-784A1AC9E9AF}" dt="2021-06-16T15:06:33.943" v="4070" actId="20577"/>
        <pc:sldMkLst>
          <pc:docMk/>
          <pc:sldMk cId="677583749" sldId="1349"/>
        </pc:sldMkLst>
        <pc:spChg chg="mod">
          <ac:chgData name="Argentin, Nathalie" userId="2ce04fb0-8018-4a0c-9faf-29c9a02f5ad8" providerId="ADAL" clId="{319E4C88-34A7-4E23-87B3-784A1AC9E9AF}" dt="2021-06-16T07:17:02.870" v="2815" actId="14100"/>
          <ac:spMkLst>
            <pc:docMk/>
            <pc:sldMk cId="677583749" sldId="1349"/>
            <ac:spMk id="2" creationId="{24462701-A818-40DC-8618-9C3214746A39}"/>
          </ac:spMkLst>
        </pc:spChg>
        <pc:spChg chg="mod">
          <ac:chgData name="Argentin, Nathalie" userId="2ce04fb0-8018-4a0c-9faf-29c9a02f5ad8" providerId="ADAL" clId="{319E4C88-34A7-4E23-87B3-784A1AC9E9AF}" dt="2021-06-16T15:06:33.943" v="4070" actId="20577"/>
          <ac:spMkLst>
            <pc:docMk/>
            <pc:sldMk cId="677583749" sldId="1349"/>
            <ac:spMk id="5" creationId="{CD06045C-64DF-404C-951C-11AEF4504FA5}"/>
          </ac:spMkLst>
        </pc:spChg>
      </pc:sldChg>
      <pc:sldChg chg="modSp add">
        <pc:chgData name="Argentin, Nathalie" userId="2ce04fb0-8018-4a0c-9faf-29c9a02f5ad8" providerId="ADAL" clId="{319E4C88-34A7-4E23-87B3-784A1AC9E9AF}" dt="2021-06-16T07:55:20.184" v="3137" actId="790"/>
        <pc:sldMkLst>
          <pc:docMk/>
          <pc:sldMk cId="3603581341" sldId="1350"/>
        </pc:sldMkLst>
        <pc:spChg chg="mod">
          <ac:chgData name="Argentin, Nathalie" userId="2ce04fb0-8018-4a0c-9faf-29c9a02f5ad8" providerId="ADAL" clId="{319E4C88-34A7-4E23-87B3-784A1AC9E9AF}" dt="2021-06-16T07:55:20.184" v="3137" actId="790"/>
          <ac:spMkLst>
            <pc:docMk/>
            <pc:sldMk cId="3603581341" sldId="1350"/>
            <ac:spMk id="231" creationId="{00000000-0000-0000-0000-000000000000}"/>
          </ac:spMkLst>
        </pc:spChg>
        <pc:spChg chg="mod">
          <ac:chgData name="Argentin, Nathalie" userId="2ce04fb0-8018-4a0c-9faf-29c9a02f5ad8" providerId="ADAL" clId="{319E4C88-34A7-4E23-87B3-784A1AC9E9AF}" dt="2021-06-16T07:32:28.522" v="3126" actId="790"/>
          <ac:spMkLst>
            <pc:docMk/>
            <pc:sldMk cId="3603581341" sldId="1350"/>
            <ac:spMk id="232" creationId="{00000000-0000-0000-0000-000000000000}"/>
          </ac:spMkLst>
        </pc:spChg>
      </pc:sldChg>
      <pc:sldMasterChg chg="delSldLayout">
        <pc:chgData name="Argentin, Nathalie" userId="2ce04fb0-8018-4a0c-9faf-29c9a02f5ad8" providerId="ADAL" clId="{319E4C88-34A7-4E23-87B3-784A1AC9E9AF}" dt="2021-06-16T15:01:39.158" v="3983" actId="2696"/>
        <pc:sldMasterMkLst>
          <pc:docMk/>
          <pc:sldMasterMk cId="0" sldId="2147483654"/>
        </pc:sldMasterMkLst>
      </pc:sldMasterChg>
    </pc:docChg>
  </pc:docChgLst>
  <pc:docChgLst>
    <pc:chgData name="Argentin, Nathalie" userId="2ce04fb0-8018-4a0c-9faf-29c9a02f5ad8" providerId="ADAL" clId="{676D2F92-BBA1-4AF3-8AC9-5B5E0644F14C}"/>
    <pc:docChg chg="modSld">
      <pc:chgData name="Argentin, Nathalie" userId="2ce04fb0-8018-4a0c-9faf-29c9a02f5ad8" providerId="ADAL" clId="{676D2F92-BBA1-4AF3-8AC9-5B5E0644F14C}" dt="2021-09-10T20:48:08.371" v="5" actId="20577"/>
      <pc:docMkLst>
        <pc:docMk/>
      </pc:docMkLst>
      <pc:sldChg chg="modSp">
        <pc:chgData name="Argentin, Nathalie" userId="2ce04fb0-8018-4a0c-9faf-29c9a02f5ad8" providerId="ADAL" clId="{676D2F92-BBA1-4AF3-8AC9-5B5E0644F14C}" dt="2021-09-10T20:19:56.973" v="1" actId="20577"/>
        <pc:sldMkLst>
          <pc:docMk/>
          <pc:sldMk cId="0" sldId="256"/>
        </pc:sldMkLst>
        <pc:spChg chg="mod">
          <ac:chgData name="Argentin, Nathalie" userId="2ce04fb0-8018-4a0c-9faf-29c9a02f5ad8" providerId="ADAL" clId="{676D2F92-BBA1-4AF3-8AC9-5B5E0644F14C}" dt="2021-09-10T20:19:56.973" v="1" actId="20577"/>
          <ac:spMkLst>
            <pc:docMk/>
            <pc:sldMk cId="0" sldId="256"/>
            <ac:spMk id="90" creationId="{00000000-0000-0000-0000-000000000000}"/>
          </ac:spMkLst>
        </pc:spChg>
      </pc:sldChg>
      <pc:sldChg chg="modSp">
        <pc:chgData name="Argentin, Nathalie" userId="2ce04fb0-8018-4a0c-9faf-29c9a02f5ad8" providerId="ADAL" clId="{676D2F92-BBA1-4AF3-8AC9-5B5E0644F14C}" dt="2021-09-10T20:48:08.371" v="5" actId="20577"/>
        <pc:sldMkLst>
          <pc:docMk/>
          <pc:sldMk cId="0" sldId="261"/>
        </pc:sldMkLst>
        <pc:spChg chg="mod">
          <ac:chgData name="Argentin, Nathalie" userId="2ce04fb0-8018-4a0c-9faf-29c9a02f5ad8" providerId="ADAL" clId="{676D2F92-BBA1-4AF3-8AC9-5B5E0644F14C}" dt="2021-09-10T20:48:08.371" v="5" actId="20577"/>
          <ac:spMkLst>
            <pc:docMk/>
            <pc:sldMk cId="0" sldId="261"/>
            <ac:spMk id="131" creationId="{00000000-0000-0000-0000-000000000000}"/>
          </ac:spMkLst>
        </pc:spChg>
      </pc:sldChg>
      <pc:sldChg chg="modSp">
        <pc:chgData name="Argentin, Nathalie" userId="2ce04fb0-8018-4a0c-9faf-29c9a02f5ad8" providerId="ADAL" clId="{676D2F92-BBA1-4AF3-8AC9-5B5E0644F14C}" dt="2021-09-10T20:29:11.821" v="2" actId="1076"/>
        <pc:sldMkLst>
          <pc:docMk/>
          <pc:sldMk cId="4120698537" sldId="286"/>
        </pc:sldMkLst>
        <pc:picChg chg="mod">
          <ac:chgData name="Argentin, Nathalie" userId="2ce04fb0-8018-4a0c-9faf-29c9a02f5ad8" providerId="ADAL" clId="{676D2F92-BBA1-4AF3-8AC9-5B5E0644F14C}" dt="2021-09-10T20:29:11.821" v="2" actId="1076"/>
          <ac:picMkLst>
            <pc:docMk/>
            <pc:sldMk cId="4120698537" sldId="286"/>
            <ac:picMk id="2" creationId="{00CE295E-165B-40F5-A40E-627EA70D400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af17d99a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af17d99a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5af17d9b0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5af17d9b0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089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b4d5d3936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b4d5d393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0339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b4d5d393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5b4d5d393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57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aff802129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aff802129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9936cdcf4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9936cdcf4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5af17d9b0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5af17d9b0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6939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665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5286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02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af17d9b0b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5af17d9b0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9559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b4d5d39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b4d5d393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5400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b4d5d39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b4d5d393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6255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b4d5d39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b4d5d393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274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3930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6055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af17d99a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af17d99a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CFE2F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29776" y="-324543"/>
            <a:ext cx="2339299" cy="1910876"/>
            <a:chOff x="20977" y="-215963"/>
            <a:chExt cx="1649368" cy="1347300"/>
          </a:xfrm>
        </p:grpSpPr>
        <p:sp>
          <p:nvSpPr>
            <p:cNvPr id="11" name="Google Shape;11;p2"/>
            <p:cNvSpPr/>
            <p:nvPr/>
          </p:nvSpPr>
          <p:spPr>
            <a:xfrm rot="-1591408" flipH="1">
              <a:off x="1362169" y="-63166"/>
              <a:ext cx="205103" cy="509980"/>
            </a:xfrm>
            <a:prstGeom prst="flowChartManualInpu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591339" flipH="1">
              <a:off x="892401" y="-169347"/>
              <a:ext cx="504374" cy="1254067"/>
            </a:xfrm>
            <a:prstGeom prst="flowChartManualInput">
              <a:avLst/>
            </a:prstGeom>
            <a:solidFill>
              <a:srgbClr val="4BB5D9"/>
            </a:solid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85800" y="2753825"/>
            <a:ext cx="5671500" cy="1159800"/>
          </a:xfrm>
          <a:prstGeom prst="rect">
            <a:avLst/>
          </a:prstGeom>
        </p:spPr>
        <p:txBody>
          <a:bodyPr spcFirstLastPara="1" wrap="square" lIns="91425" tIns="91425" rIns="91425" bIns="91425" anchor="b" anchorCtr="0">
            <a:noAutofit/>
          </a:bodyPr>
          <a:lstStyle>
            <a:lvl1pPr lvl="0">
              <a:spcBef>
                <a:spcPts val="0"/>
              </a:spcBef>
              <a:spcAft>
                <a:spcPts val="0"/>
              </a:spcAft>
              <a:buClr>
                <a:srgbClr val="FFFFFF"/>
              </a:buClr>
              <a:buSzPts val="5000"/>
              <a:buNone/>
              <a:defRPr sz="5000">
                <a:solidFill>
                  <a:srgbClr val="FFFFFF"/>
                </a:solidFill>
              </a:defRPr>
            </a:lvl1pPr>
            <a:lvl2pPr lvl="1">
              <a:spcBef>
                <a:spcPts val="0"/>
              </a:spcBef>
              <a:spcAft>
                <a:spcPts val="0"/>
              </a:spcAft>
              <a:buClr>
                <a:srgbClr val="FFFFFF"/>
              </a:buClr>
              <a:buSzPts val="5000"/>
              <a:buNone/>
              <a:defRPr sz="5000">
                <a:solidFill>
                  <a:srgbClr val="FFFFFF"/>
                </a:solidFill>
              </a:defRPr>
            </a:lvl2pPr>
            <a:lvl3pPr lvl="2">
              <a:spcBef>
                <a:spcPts val="0"/>
              </a:spcBef>
              <a:spcAft>
                <a:spcPts val="0"/>
              </a:spcAft>
              <a:buClr>
                <a:srgbClr val="FFFFFF"/>
              </a:buClr>
              <a:buSzPts val="5000"/>
              <a:buNone/>
              <a:defRPr sz="5000">
                <a:solidFill>
                  <a:srgbClr val="FFFFFF"/>
                </a:solidFill>
              </a:defRPr>
            </a:lvl3pPr>
            <a:lvl4pPr lvl="3">
              <a:spcBef>
                <a:spcPts val="0"/>
              </a:spcBef>
              <a:spcAft>
                <a:spcPts val="0"/>
              </a:spcAft>
              <a:buClr>
                <a:srgbClr val="FFFFFF"/>
              </a:buClr>
              <a:buSzPts val="5000"/>
              <a:buNone/>
              <a:defRPr sz="5000">
                <a:solidFill>
                  <a:srgbClr val="FFFFFF"/>
                </a:solidFill>
              </a:defRPr>
            </a:lvl4pPr>
            <a:lvl5pPr lvl="4">
              <a:spcBef>
                <a:spcPts val="0"/>
              </a:spcBef>
              <a:spcAft>
                <a:spcPts val="0"/>
              </a:spcAft>
              <a:buClr>
                <a:srgbClr val="FFFFFF"/>
              </a:buClr>
              <a:buSzPts val="5000"/>
              <a:buNone/>
              <a:defRPr sz="5000">
                <a:solidFill>
                  <a:srgbClr val="FFFFFF"/>
                </a:solidFill>
              </a:defRPr>
            </a:lvl5pPr>
            <a:lvl6pPr lvl="5">
              <a:spcBef>
                <a:spcPts val="0"/>
              </a:spcBef>
              <a:spcAft>
                <a:spcPts val="0"/>
              </a:spcAft>
              <a:buClr>
                <a:srgbClr val="FFFFFF"/>
              </a:buClr>
              <a:buSzPts val="5000"/>
              <a:buNone/>
              <a:defRPr sz="5000">
                <a:solidFill>
                  <a:srgbClr val="FFFFFF"/>
                </a:solidFill>
              </a:defRPr>
            </a:lvl6pPr>
            <a:lvl7pPr lvl="6">
              <a:spcBef>
                <a:spcPts val="0"/>
              </a:spcBef>
              <a:spcAft>
                <a:spcPts val="0"/>
              </a:spcAft>
              <a:buClr>
                <a:srgbClr val="FFFFFF"/>
              </a:buClr>
              <a:buSzPts val="5000"/>
              <a:buNone/>
              <a:defRPr sz="5000">
                <a:solidFill>
                  <a:srgbClr val="FFFFFF"/>
                </a:solidFill>
              </a:defRPr>
            </a:lvl7pPr>
            <a:lvl8pPr lvl="7">
              <a:spcBef>
                <a:spcPts val="0"/>
              </a:spcBef>
              <a:spcAft>
                <a:spcPts val="0"/>
              </a:spcAft>
              <a:buClr>
                <a:srgbClr val="FFFFFF"/>
              </a:buClr>
              <a:buSzPts val="5000"/>
              <a:buNone/>
              <a:defRPr sz="5000">
                <a:solidFill>
                  <a:srgbClr val="FFFFFF"/>
                </a:solidFill>
              </a:defRPr>
            </a:lvl8pPr>
            <a:lvl9pPr lvl="8">
              <a:spcBef>
                <a:spcPts val="0"/>
              </a:spcBef>
              <a:spcAft>
                <a:spcPts val="0"/>
              </a:spcAft>
              <a:buClr>
                <a:srgbClr val="FFFFFF"/>
              </a:buClr>
              <a:buSzPts val="5000"/>
              <a:buNone/>
              <a:defRPr sz="5000">
                <a:solidFill>
                  <a:srgbClr val="FFFFFF"/>
                </a:solidFill>
              </a:defRPr>
            </a:lvl9pPr>
          </a:lstStyle>
          <a:p>
            <a:endParaRPr/>
          </a:p>
        </p:txBody>
      </p:sp>
      <p:pic>
        <p:nvPicPr>
          <p:cNvPr id="15" name="Google Shape;15;p2"/>
          <p:cNvPicPr preferRelativeResize="0"/>
          <p:nvPr/>
        </p:nvPicPr>
        <p:blipFill>
          <a:blip r:embed="rId2">
            <a:alphaModFix/>
          </a:blip>
          <a:stretch>
            <a:fillRect/>
          </a:stretch>
        </p:blipFill>
        <p:spPr>
          <a:xfrm>
            <a:off x="6822101" y="-7451"/>
            <a:ext cx="2339299" cy="608745"/>
          </a:xfrm>
          <a:prstGeom prst="rect">
            <a:avLst/>
          </a:prstGeom>
          <a:noFill/>
          <a:ln>
            <a:noFill/>
          </a:ln>
        </p:spPr>
      </p:pic>
      <p:pic>
        <p:nvPicPr>
          <p:cNvPr id="16" name="Google Shape;16;p2"/>
          <p:cNvPicPr preferRelativeResize="0"/>
          <p:nvPr/>
        </p:nvPicPr>
        <p:blipFill>
          <a:blip r:embed="rId3">
            <a:alphaModFix/>
          </a:blip>
          <a:stretch>
            <a:fillRect/>
          </a:stretch>
        </p:blipFill>
        <p:spPr>
          <a:xfrm>
            <a:off x="8042976" y="4165775"/>
            <a:ext cx="1101025" cy="9777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7"/>
        <p:cNvGrpSpPr/>
        <p:nvPr/>
      </p:nvGrpSpPr>
      <p:grpSpPr>
        <a:xfrm>
          <a:off x="0" y="0"/>
          <a:ext cx="0" cy="0"/>
          <a:chOff x="0" y="0"/>
          <a:chExt cx="0" cy="0"/>
        </a:xfrm>
      </p:grpSpPr>
      <p:sp>
        <p:nvSpPr>
          <p:cNvPr id="18" name="Google Shape;18;p3"/>
          <p:cNvSpPr txBox="1">
            <a:spLocks noGrp="1"/>
          </p:cNvSpPr>
          <p:nvPr>
            <p:ph type="body" idx="1"/>
          </p:nvPr>
        </p:nvSpPr>
        <p:spPr>
          <a:xfrm>
            <a:off x="2822775" y="2161800"/>
            <a:ext cx="3498300" cy="819900"/>
          </a:xfrm>
          <a:prstGeom prst="rect">
            <a:avLst/>
          </a:prstGeom>
        </p:spPr>
        <p:txBody>
          <a:bodyPr spcFirstLastPara="1" wrap="square" lIns="91425" tIns="91425" rIns="91425" bIns="91425" anchor="ctr" anchorCtr="0">
            <a:noAutofit/>
          </a:bodyPr>
          <a:lstStyle>
            <a:lvl1pPr marL="457200" lvl="0" indent="-381000" algn="ctr" rtl="0">
              <a:spcBef>
                <a:spcPts val="600"/>
              </a:spcBef>
              <a:spcAft>
                <a:spcPts val="0"/>
              </a:spcAft>
              <a:buClr>
                <a:srgbClr val="3796BF"/>
              </a:buClr>
              <a:buSzPts val="2400"/>
              <a:buFont typeface="Oswald"/>
              <a:buChar char="»"/>
              <a:defRPr sz="2400">
                <a:solidFill>
                  <a:srgbClr val="3796BF"/>
                </a:solidFill>
                <a:latin typeface="Oswald"/>
                <a:ea typeface="Oswald"/>
                <a:cs typeface="Oswald"/>
                <a:sym typeface="Oswald"/>
              </a:defRPr>
            </a:lvl1pPr>
            <a:lvl2pPr marL="914400" lvl="1"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2pPr>
            <a:lvl3pPr marL="1371600" lvl="2"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3pPr>
            <a:lvl4pPr marL="1828800" lvl="3"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4pPr>
            <a:lvl5pPr marL="2286000" lvl="4"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5pPr>
            <a:lvl6pPr marL="2743200" lvl="5"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6pPr>
            <a:lvl7pPr marL="3200400" lvl="6"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7pPr>
            <a:lvl8pPr marL="3657600" lvl="7"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8pPr>
            <a:lvl9pPr marL="4114800" lvl="8" indent="-38100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9pPr>
          </a:lstStyle>
          <a:p>
            <a:endParaRPr/>
          </a:p>
        </p:txBody>
      </p:sp>
      <p:grpSp>
        <p:nvGrpSpPr>
          <p:cNvPr id="19" name="Google Shape;19;p3"/>
          <p:cNvGrpSpPr/>
          <p:nvPr/>
        </p:nvGrpSpPr>
        <p:grpSpPr>
          <a:xfrm>
            <a:off x="29776" y="-324543"/>
            <a:ext cx="2339299" cy="1910876"/>
            <a:chOff x="20977" y="-215963"/>
            <a:chExt cx="1649368" cy="1347300"/>
          </a:xfrm>
        </p:grpSpPr>
        <p:sp>
          <p:nvSpPr>
            <p:cNvPr id="20" name="Google Shape;20;p3"/>
            <p:cNvSpPr/>
            <p:nvPr/>
          </p:nvSpPr>
          <p:spPr>
            <a:xfrm rot="-1591408" flipH="1">
              <a:off x="1362169" y="-63166"/>
              <a:ext cx="205103" cy="509980"/>
            </a:xfrm>
            <a:prstGeom prst="flowChartManualInput">
              <a:avLst/>
            </a:prstGeom>
            <a:solidFill>
              <a:srgbClr val="B6D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1591339" flipH="1">
              <a:off x="892401" y="-169347"/>
              <a:ext cx="504374" cy="1254067"/>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lgn="r" rtl="0">
              <a:buNone/>
              <a:defRPr sz="1300">
                <a:solidFill>
                  <a:srgbClr val="4BB5D9"/>
                </a:solidFill>
                <a:latin typeface="Roboto Condensed"/>
                <a:ea typeface="Roboto Condensed"/>
                <a:cs typeface="Roboto Condensed"/>
                <a:sym typeface="Roboto Condensed"/>
              </a:defRPr>
            </a:lvl1pPr>
            <a:lvl2pPr lvl="1" algn="r" rtl="0">
              <a:buNone/>
              <a:defRPr sz="1300">
                <a:solidFill>
                  <a:srgbClr val="4BB5D9"/>
                </a:solidFill>
                <a:latin typeface="Roboto Condensed"/>
                <a:ea typeface="Roboto Condensed"/>
                <a:cs typeface="Roboto Condensed"/>
                <a:sym typeface="Roboto Condensed"/>
              </a:defRPr>
            </a:lvl2pPr>
            <a:lvl3pPr lvl="2" algn="r" rtl="0">
              <a:buNone/>
              <a:defRPr sz="1300">
                <a:solidFill>
                  <a:srgbClr val="4BB5D9"/>
                </a:solidFill>
                <a:latin typeface="Roboto Condensed"/>
                <a:ea typeface="Roboto Condensed"/>
                <a:cs typeface="Roboto Condensed"/>
                <a:sym typeface="Roboto Condensed"/>
              </a:defRPr>
            </a:lvl3pPr>
            <a:lvl4pPr lvl="3" algn="r" rtl="0">
              <a:buNone/>
              <a:defRPr sz="1300">
                <a:solidFill>
                  <a:srgbClr val="4BB5D9"/>
                </a:solidFill>
                <a:latin typeface="Roboto Condensed"/>
                <a:ea typeface="Roboto Condensed"/>
                <a:cs typeface="Roboto Condensed"/>
                <a:sym typeface="Roboto Condensed"/>
              </a:defRPr>
            </a:lvl4pPr>
            <a:lvl5pPr lvl="4" algn="r" rtl="0">
              <a:buNone/>
              <a:defRPr sz="1300">
                <a:solidFill>
                  <a:srgbClr val="4BB5D9"/>
                </a:solidFill>
                <a:latin typeface="Roboto Condensed"/>
                <a:ea typeface="Roboto Condensed"/>
                <a:cs typeface="Roboto Condensed"/>
                <a:sym typeface="Roboto Condensed"/>
              </a:defRPr>
            </a:lvl5pPr>
            <a:lvl6pPr lvl="5" algn="r" rtl="0">
              <a:buNone/>
              <a:defRPr sz="1300">
                <a:solidFill>
                  <a:srgbClr val="4BB5D9"/>
                </a:solidFill>
                <a:latin typeface="Roboto Condensed"/>
                <a:ea typeface="Roboto Condensed"/>
                <a:cs typeface="Roboto Condensed"/>
                <a:sym typeface="Roboto Condensed"/>
              </a:defRPr>
            </a:lvl6pPr>
            <a:lvl7pPr lvl="6" algn="r" rtl="0">
              <a:buNone/>
              <a:defRPr sz="1300">
                <a:solidFill>
                  <a:srgbClr val="4BB5D9"/>
                </a:solidFill>
                <a:latin typeface="Roboto Condensed"/>
                <a:ea typeface="Roboto Condensed"/>
                <a:cs typeface="Roboto Condensed"/>
                <a:sym typeface="Roboto Condensed"/>
              </a:defRPr>
            </a:lvl7pPr>
            <a:lvl8pPr lvl="7" algn="r" rtl="0">
              <a:buNone/>
              <a:defRPr sz="1300">
                <a:solidFill>
                  <a:srgbClr val="4BB5D9"/>
                </a:solidFill>
                <a:latin typeface="Roboto Condensed"/>
                <a:ea typeface="Roboto Condensed"/>
                <a:cs typeface="Roboto Condensed"/>
                <a:sym typeface="Roboto Condensed"/>
              </a:defRPr>
            </a:lvl8pPr>
            <a:lvl9pPr lvl="8" algn="r" rtl="0">
              <a:buNone/>
              <a:defRPr sz="1300">
                <a:solidFill>
                  <a:srgbClr val="4BB5D9"/>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pic>
        <p:nvPicPr>
          <p:cNvPr id="24" name="Google Shape;24;p3"/>
          <p:cNvPicPr preferRelativeResize="0"/>
          <p:nvPr/>
        </p:nvPicPr>
        <p:blipFill>
          <a:blip r:embed="rId2">
            <a:alphaModFix/>
          </a:blip>
          <a:stretch>
            <a:fillRect/>
          </a:stretch>
        </p:blipFill>
        <p:spPr>
          <a:xfrm>
            <a:off x="8050100" y="4206325"/>
            <a:ext cx="1055375" cy="9371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grpSp>
        <p:nvGrpSpPr>
          <p:cNvPr id="26" name="Google Shape;26;p4"/>
          <p:cNvGrpSpPr/>
          <p:nvPr/>
        </p:nvGrpSpPr>
        <p:grpSpPr>
          <a:xfrm>
            <a:off x="6172200" y="2656118"/>
            <a:ext cx="2971754" cy="2886151"/>
            <a:chOff x="6172200" y="2656118"/>
            <a:chExt cx="2971754" cy="2886151"/>
          </a:xfrm>
        </p:grpSpPr>
        <p:sp>
          <p:nvSpPr>
            <p:cNvPr id="27" name="Google Shape;27;p4"/>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32" name="Google Shape;32;p4"/>
          <p:cNvGrpSpPr/>
          <p:nvPr/>
        </p:nvGrpSpPr>
        <p:grpSpPr>
          <a:xfrm>
            <a:off x="-32" y="-228027"/>
            <a:ext cx="2163561" cy="1347300"/>
            <a:chOff x="-32" y="-215963"/>
            <a:chExt cx="2163561" cy="1347300"/>
          </a:xfrm>
        </p:grpSpPr>
        <p:sp>
          <p:nvSpPr>
            <p:cNvPr id="33" name="Google Shape;33;p4"/>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38" name="Google Shape;38;p4"/>
          <p:cNvSpPr txBox="1">
            <a:spLocks noGrp="1"/>
          </p:cNvSpPr>
          <p:nvPr>
            <p:ph type="title"/>
          </p:nvPr>
        </p:nvSpPr>
        <p:spPr>
          <a:xfrm>
            <a:off x="1031425" y="1149725"/>
            <a:ext cx="5760300" cy="680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031425" y="1777125"/>
            <a:ext cx="5760300" cy="2521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40" name="Google Shape;40;p4"/>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1"/>
        <p:cNvGrpSpPr/>
        <p:nvPr/>
      </p:nvGrpSpPr>
      <p:grpSpPr>
        <a:xfrm>
          <a:off x="0" y="0"/>
          <a:ext cx="0" cy="0"/>
          <a:chOff x="0" y="0"/>
          <a:chExt cx="0" cy="0"/>
        </a:xfrm>
      </p:grpSpPr>
      <p:grpSp>
        <p:nvGrpSpPr>
          <p:cNvPr id="42" name="Google Shape;42;p5"/>
          <p:cNvGrpSpPr/>
          <p:nvPr/>
        </p:nvGrpSpPr>
        <p:grpSpPr>
          <a:xfrm>
            <a:off x="6172200" y="2656118"/>
            <a:ext cx="2971754" cy="2886151"/>
            <a:chOff x="6172200" y="2656118"/>
            <a:chExt cx="2971754" cy="2886151"/>
          </a:xfrm>
        </p:grpSpPr>
        <p:sp>
          <p:nvSpPr>
            <p:cNvPr id="43" name="Google Shape;43;p5"/>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48" name="Google Shape;48;p5"/>
          <p:cNvGrpSpPr/>
          <p:nvPr/>
        </p:nvGrpSpPr>
        <p:grpSpPr>
          <a:xfrm>
            <a:off x="-32" y="-228027"/>
            <a:ext cx="2163561" cy="1347300"/>
            <a:chOff x="-32" y="-215963"/>
            <a:chExt cx="2163561" cy="1347300"/>
          </a:xfrm>
        </p:grpSpPr>
        <p:sp>
          <p:nvSpPr>
            <p:cNvPr id="49" name="Google Shape;49;p5"/>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54" name="Google Shape;54;p5"/>
          <p:cNvSpPr txBox="1">
            <a:spLocks noGrp="1"/>
          </p:cNvSpPr>
          <p:nvPr>
            <p:ph type="title"/>
          </p:nvPr>
        </p:nvSpPr>
        <p:spPr>
          <a:xfrm>
            <a:off x="1031425" y="1149725"/>
            <a:ext cx="5760300" cy="680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5" name="Google Shape;55;p5"/>
          <p:cNvSpPr txBox="1">
            <a:spLocks noGrp="1"/>
          </p:cNvSpPr>
          <p:nvPr>
            <p:ph type="body" idx="1"/>
          </p:nvPr>
        </p:nvSpPr>
        <p:spPr>
          <a:xfrm>
            <a:off x="1031425" y="1860875"/>
            <a:ext cx="2796000" cy="30648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6" name="Google Shape;56;p5"/>
          <p:cNvSpPr txBox="1">
            <a:spLocks noGrp="1"/>
          </p:cNvSpPr>
          <p:nvPr>
            <p:ph type="body" idx="2"/>
          </p:nvPr>
        </p:nvSpPr>
        <p:spPr>
          <a:xfrm>
            <a:off x="3995772" y="1860875"/>
            <a:ext cx="2796000" cy="30648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7" name="Google Shape;57;p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grpSp>
        <p:nvGrpSpPr>
          <p:cNvPr id="59" name="Google Shape;59;p6"/>
          <p:cNvGrpSpPr/>
          <p:nvPr/>
        </p:nvGrpSpPr>
        <p:grpSpPr>
          <a:xfrm>
            <a:off x="6172200" y="2656118"/>
            <a:ext cx="2971754" cy="2886151"/>
            <a:chOff x="6172200" y="2656118"/>
            <a:chExt cx="2971754" cy="2886151"/>
          </a:xfrm>
        </p:grpSpPr>
        <p:sp>
          <p:nvSpPr>
            <p:cNvPr id="60" name="Google Shape;60;p6"/>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65" name="Google Shape;65;p6"/>
          <p:cNvGrpSpPr/>
          <p:nvPr/>
        </p:nvGrpSpPr>
        <p:grpSpPr>
          <a:xfrm>
            <a:off x="-32" y="-228027"/>
            <a:ext cx="2163561" cy="1347300"/>
            <a:chOff x="-32" y="-215963"/>
            <a:chExt cx="2163561" cy="1347300"/>
          </a:xfrm>
        </p:grpSpPr>
        <p:sp>
          <p:nvSpPr>
            <p:cNvPr id="66" name="Google Shape;66;p6"/>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6"/>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6"/>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71" name="Google Shape;71;p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ransparent Shapes">
  <p:cSld name="BLANK_1">
    <p:bg>
      <p:bgPr>
        <a:solidFill>
          <a:srgbClr val="3796BF"/>
        </a:solidFill>
        <a:effectLst/>
      </p:bgPr>
    </p:bg>
    <p:spTree>
      <p:nvGrpSpPr>
        <p:cNvPr id="1" name="Shape 72"/>
        <p:cNvGrpSpPr/>
        <p:nvPr/>
      </p:nvGrpSpPr>
      <p:grpSpPr>
        <a:xfrm>
          <a:off x="0" y="0"/>
          <a:ext cx="0" cy="0"/>
          <a:chOff x="0" y="0"/>
          <a:chExt cx="0" cy="0"/>
        </a:xfrm>
      </p:grpSpPr>
      <p:grpSp>
        <p:nvGrpSpPr>
          <p:cNvPr id="73" name="Google Shape;73;p7"/>
          <p:cNvGrpSpPr/>
          <p:nvPr/>
        </p:nvGrpSpPr>
        <p:grpSpPr>
          <a:xfrm>
            <a:off x="6172200" y="2656118"/>
            <a:ext cx="2971754" cy="2886151"/>
            <a:chOff x="6172200" y="2656118"/>
            <a:chExt cx="2971754" cy="2886151"/>
          </a:xfrm>
        </p:grpSpPr>
        <p:sp>
          <p:nvSpPr>
            <p:cNvPr id="74" name="Google Shape;74;p7"/>
            <p:cNvSpPr/>
            <p:nvPr/>
          </p:nvSpPr>
          <p:spPr>
            <a:xfrm rot="9208626" flipH="1">
              <a:off x="6704904" y="4110434"/>
              <a:ext cx="484232" cy="1204006"/>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7"/>
            <p:cNvSpPr/>
            <p:nvPr/>
          </p:nvSpPr>
          <p:spPr>
            <a:xfrm rot="9208633" flipH="1">
              <a:off x="7804300" y="3279013"/>
              <a:ext cx="877624" cy="2182136"/>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7"/>
            <p:cNvSpPr/>
            <p:nvPr/>
          </p:nvSpPr>
          <p:spPr>
            <a:xfrm rot="9208606" flipH="1">
              <a:off x="7481789" y="4276913"/>
              <a:ext cx="408796" cy="1016449"/>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rot="9208678" flipH="1">
              <a:off x="6287617" y="4657701"/>
              <a:ext cx="229660" cy="571018"/>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FFFFFF">
                <a:alpha val="33460"/>
              </a:srgbClr>
            </a:solidFill>
            <a:ln>
              <a:noFill/>
            </a:ln>
          </p:spPr>
        </p:sp>
      </p:grpSp>
      <p:grpSp>
        <p:nvGrpSpPr>
          <p:cNvPr id="79" name="Google Shape;79;p7"/>
          <p:cNvGrpSpPr/>
          <p:nvPr/>
        </p:nvGrpSpPr>
        <p:grpSpPr>
          <a:xfrm>
            <a:off x="-32" y="-228027"/>
            <a:ext cx="2163561" cy="1347300"/>
            <a:chOff x="-32" y="-215963"/>
            <a:chExt cx="2163561" cy="1347300"/>
          </a:xfrm>
        </p:grpSpPr>
        <p:sp>
          <p:nvSpPr>
            <p:cNvPr id="80" name="Google Shape;80;p7"/>
            <p:cNvSpPr/>
            <p:nvPr/>
          </p:nvSpPr>
          <p:spPr>
            <a:xfrm rot="-1591408" flipH="1">
              <a:off x="1362169" y="-63166"/>
              <a:ext cx="205103" cy="509980"/>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7"/>
            <p:cNvSpPr/>
            <p:nvPr/>
          </p:nvSpPr>
          <p:spPr>
            <a:xfrm rot="-1591371" flipH="1">
              <a:off x="239463" y="-151890"/>
              <a:ext cx="434754" cy="1080980"/>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7"/>
            <p:cNvSpPr/>
            <p:nvPr/>
          </p:nvSpPr>
          <p:spPr>
            <a:xfrm rot="-1591339" flipH="1">
              <a:off x="892401" y="-169347"/>
              <a:ext cx="504374" cy="1254067"/>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rot="-1591322" flipH="1">
              <a:off x="1818452" y="-76292"/>
              <a:ext cx="229660" cy="571018"/>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FFFFFF">
                <a:alpha val="33460"/>
              </a:srgbClr>
            </a:solidFill>
            <a:ln>
              <a:noFill/>
            </a:ln>
          </p:spPr>
        </p:sp>
      </p:grpSp>
      <p:sp>
        <p:nvSpPr>
          <p:cNvPr id="85" name="Google Shape;85;p7"/>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1425" y="1149725"/>
            <a:ext cx="5760300" cy="680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1pPr>
            <a:lvl2pPr lvl="1">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2pPr>
            <a:lvl3pPr lvl="2">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3pPr>
            <a:lvl4pPr lvl="3">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4pPr>
            <a:lvl5pPr lvl="4">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5pPr>
            <a:lvl6pPr lvl="5">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6pPr>
            <a:lvl7pPr lvl="6">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7pPr>
            <a:lvl8pPr lvl="7">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8pPr>
            <a:lvl9pPr lvl="8">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1031425" y="1777125"/>
            <a:ext cx="5760300" cy="25212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1pPr>
            <a:lvl2pPr marL="914400" lvl="1" indent="-355600">
              <a:spcBef>
                <a:spcPts val="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2pPr>
            <a:lvl3pPr marL="1371600" lvl="2"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3pPr>
            <a:lvl4pPr marL="1828800" lvl="3"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4pPr>
            <a:lvl5pPr marL="2286000" lvl="4"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5pPr>
            <a:lvl6pPr marL="2743200" lvl="5"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6pPr>
            <a:lvl7pPr marL="3200400" lvl="6"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7pPr>
            <a:lvl8pPr marL="3657600" lvl="7"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8pPr>
            <a:lvl9pPr marL="4114800" lvl="8"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9pPr>
          </a:lstStyle>
          <a:p>
            <a:endParaRPr/>
          </a:p>
        </p:txBody>
      </p:sp>
      <p:sp>
        <p:nvSpPr>
          <p:cNvPr id="8" name="Google Shape;8;p1"/>
          <p:cNvSpPr txBox="1">
            <a:spLocks noGrp="1"/>
          </p:cNvSpPr>
          <p:nvPr>
            <p:ph type="sldNum" idx="12"/>
          </p:nvPr>
        </p:nvSpPr>
        <p:spPr>
          <a:xfrm>
            <a:off x="8556784" y="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rgbClr val="4BB5D9"/>
                </a:solidFill>
                <a:latin typeface="Roboto Condensed"/>
                <a:ea typeface="Roboto Condensed"/>
                <a:cs typeface="Roboto Condensed"/>
                <a:sym typeface="Roboto Condensed"/>
              </a:defRPr>
            </a:lvl1pPr>
            <a:lvl2pPr lvl="1" algn="r">
              <a:buNone/>
              <a:defRPr sz="1300">
                <a:solidFill>
                  <a:srgbClr val="4BB5D9"/>
                </a:solidFill>
                <a:latin typeface="Roboto Condensed"/>
                <a:ea typeface="Roboto Condensed"/>
                <a:cs typeface="Roboto Condensed"/>
                <a:sym typeface="Roboto Condensed"/>
              </a:defRPr>
            </a:lvl2pPr>
            <a:lvl3pPr lvl="2" algn="r">
              <a:buNone/>
              <a:defRPr sz="1300">
                <a:solidFill>
                  <a:srgbClr val="4BB5D9"/>
                </a:solidFill>
                <a:latin typeface="Roboto Condensed"/>
                <a:ea typeface="Roboto Condensed"/>
                <a:cs typeface="Roboto Condensed"/>
                <a:sym typeface="Roboto Condensed"/>
              </a:defRPr>
            </a:lvl3pPr>
            <a:lvl4pPr lvl="3" algn="r">
              <a:buNone/>
              <a:defRPr sz="1300">
                <a:solidFill>
                  <a:srgbClr val="4BB5D9"/>
                </a:solidFill>
                <a:latin typeface="Roboto Condensed"/>
                <a:ea typeface="Roboto Condensed"/>
                <a:cs typeface="Roboto Condensed"/>
                <a:sym typeface="Roboto Condensed"/>
              </a:defRPr>
            </a:lvl4pPr>
            <a:lvl5pPr lvl="4" algn="r">
              <a:buNone/>
              <a:defRPr sz="1300">
                <a:solidFill>
                  <a:srgbClr val="4BB5D9"/>
                </a:solidFill>
                <a:latin typeface="Roboto Condensed"/>
                <a:ea typeface="Roboto Condensed"/>
                <a:cs typeface="Roboto Condensed"/>
                <a:sym typeface="Roboto Condensed"/>
              </a:defRPr>
            </a:lvl5pPr>
            <a:lvl6pPr lvl="5" algn="r">
              <a:buNone/>
              <a:defRPr sz="1300">
                <a:solidFill>
                  <a:srgbClr val="4BB5D9"/>
                </a:solidFill>
                <a:latin typeface="Roboto Condensed"/>
                <a:ea typeface="Roboto Condensed"/>
                <a:cs typeface="Roboto Condensed"/>
                <a:sym typeface="Roboto Condensed"/>
              </a:defRPr>
            </a:lvl6pPr>
            <a:lvl7pPr lvl="6" algn="r">
              <a:buNone/>
              <a:defRPr sz="1300">
                <a:solidFill>
                  <a:srgbClr val="4BB5D9"/>
                </a:solidFill>
                <a:latin typeface="Roboto Condensed"/>
                <a:ea typeface="Roboto Condensed"/>
                <a:cs typeface="Roboto Condensed"/>
                <a:sym typeface="Roboto Condensed"/>
              </a:defRPr>
            </a:lvl7pPr>
            <a:lvl8pPr lvl="7" algn="r">
              <a:buNone/>
              <a:defRPr sz="1300">
                <a:solidFill>
                  <a:srgbClr val="4BB5D9"/>
                </a:solidFill>
                <a:latin typeface="Roboto Condensed"/>
                <a:ea typeface="Roboto Condensed"/>
                <a:cs typeface="Roboto Condensed"/>
                <a:sym typeface="Roboto Condensed"/>
              </a:defRPr>
            </a:lvl8pPr>
            <a:lvl9pPr lvl="8" algn="r">
              <a:buNone/>
              <a:defRPr sz="1300">
                <a:solidFill>
                  <a:srgbClr val="4BB5D9"/>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89"/>
        <p:cNvGrpSpPr/>
        <p:nvPr/>
      </p:nvGrpSpPr>
      <p:grpSpPr>
        <a:xfrm>
          <a:off x="0" y="0"/>
          <a:ext cx="0" cy="0"/>
          <a:chOff x="0" y="0"/>
          <a:chExt cx="0" cy="0"/>
        </a:xfrm>
      </p:grpSpPr>
      <p:sp>
        <p:nvSpPr>
          <p:cNvPr id="90" name="Google Shape;90;p8"/>
          <p:cNvSpPr txBox="1">
            <a:spLocks noGrp="1"/>
          </p:cNvSpPr>
          <p:nvPr>
            <p:ph type="ctrTitle"/>
          </p:nvPr>
        </p:nvSpPr>
        <p:spPr>
          <a:xfrm>
            <a:off x="685800" y="1595900"/>
            <a:ext cx="7665300" cy="2165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rgbClr val="4BB5D9"/>
                </a:solidFill>
              </a:rPr>
              <a:t>Assemblée Générale SOFHYT</a:t>
            </a:r>
            <a:br>
              <a:rPr lang="en" dirty="0">
                <a:solidFill>
                  <a:srgbClr val="4BB5D9"/>
                </a:solidFill>
              </a:rPr>
            </a:br>
            <a:r>
              <a:rPr lang="en" dirty="0">
                <a:solidFill>
                  <a:srgbClr val="4BB5D9"/>
                </a:solidFill>
              </a:rPr>
              <a:t>2021</a:t>
            </a:r>
            <a:endParaRPr sz="3600" dirty="0">
              <a:solidFill>
                <a:srgbClr val="4BB5D9"/>
              </a:solidFill>
            </a:endParaRPr>
          </a:p>
        </p:txBody>
      </p:sp>
      <p:sp>
        <p:nvSpPr>
          <p:cNvPr id="91" name="Google Shape;91;p8"/>
          <p:cNvSpPr txBox="1"/>
          <p:nvPr/>
        </p:nvSpPr>
        <p:spPr>
          <a:xfrm>
            <a:off x="4099560" y="4068000"/>
            <a:ext cx="3678715" cy="1075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600"/>
              </a:spcBef>
              <a:spcAft>
                <a:spcPts val="0"/>
              </a:spcAft>
              <a:buNone/>
            </a:pPr>
            <a:r>
              <a:rPr lang="en" sz="2400" dirty="0">
                <a:solidFill>
                  <a:srgbClr val="3796BF"/>
                </a:solidFill>
                <a:latin typeface="Oswald"/>
                <a:ea typeface="Oswald"/>
                <a:cs typeface="Oswald"/>
                <a:sym typeface="Oswald"/>
              </a:rPr>
              <a:t>Visioconférénce – 17 </a:t>
            </a:r>
            <a:r>
              <a:rPr lang="en-GB" sz="2400" dirty="0" err="1">
                <a:solidFill>
                  <a:srgbClr val="3796BF"/>
                </a:solidFill>
                <a:latin typeface="Oswald"/>
                <a:ea typeface="Oswald"/>
                <a:cs typeface="Oswald"/>
                <a:sym typeface="Oswald"/>
              </a:rPr>
              <a:t>juin</a:t>
            </a:r>
            <a:r>
              <a:rPr lang="en-GB" sz="2400" dirty="0">
                <a:solidFill>
                  <a:srgbClr val="3796BF"/>
                </a:solidFill>
                <a:latin typeface="Oswald"/>
                <a:ea typeface="Oswald"/>
                <a:cs typeface="Oswald"/>
                <a:sym typeface="Oswald"/>
              </a:rPr>
              <a:t> 2021</a:t>
            </a:r>
            <a:endParaRPr sz="2400" dirty="0">
              <a:solidFill>
                <a:srgbClr val="3796B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97" name="Google Shape;97;p9"/>
          <p:cNvSpPr txBox="1">
            <a:spLocks noGrp="1"/>
          </p:cNvSpPr>
          <p:nvPr>
            <p:ph type="title" idx="4294967295"/>
          </p:nvPr>
        </p:nvSpPr>
        <p:spPr>
          <a:xfrm>
            <a:off x="2860225" y="844925"/>
            <a:ext cx="3066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ORDRE DU JOUR</a:t>
            </a:r>
            <a:endParaRPr/>
          </a:p>
        </p:txBody>
      </p:sp>
      <p:sp>
        <p:nvSpPr>
          <p:cNvPr id="98" name="Google Shape;98;p9"/>
          <p:cNvSpPr txBox="1">
            <a:spLocks noGrp="1"/>
          </p:cNvSpPr>
          <p:nvPr>
            <p:ph type="body" idx="1"/>
          </p:nvPr>
        </p:nvSpPr>
        <p:spPr>
          <a:xfrm>
            <a:off x="1412425" y="1656900"/>
            <a:ext cx="5760300" cy="3354300"/>
          </a:xfrm>
          <a:prstGeom prst="rect">
            <a:avLst/>
          </a:prstGeom>
        </p:spPr>
        <p:txBody>
          <a:bodyPr spcFirstLastPara="1" wrap="square" lIns="91425" tIns="91425" rIns="91425" bIns="91425" anchor="ctr" anchorCtr="0">
            <a:noAutofit/>
          </a:bodyPr>
          <a:lstStyle/>
          <a:p>
            <a:pPr marL="0" lvl="0" indent="0" algn="ctr" rtl="0">
              <a:spcBef>
                <a:spcPts val="600"/>
              </a:spcBef>
              <a:spcAft>
                <a:spcPts val="0"/>
              </a:spcAft>
              <a:buNone/>
            </a:pPr>
            <a:r>
              <a:rPr lang="en" dirty="0"/>
              <a:t>Rapport moral de la Présidente - vote</a:t>
            </a:r>
            <a:endParaRPr dirty="0"/>
          </a:p>
          <a:p>
            <a:pPr marL="0" lvl="0" indent="0" algn="ctr" rtl="0">
              <a:spcBef>
                <a:spcPts val="600"/>
              </a:spcBef>
              <a:spcAft>
                <a:spcPts val="0"/>
              </a:spcAft>
              <a:buNone/>
            </a:pPr>
            <a:r>
              <a:rPr lang="en" dirty="0"/>
              <a:t>Rapport financier du Trésorier - vote</a:t>
            </a:r>
            <a:endParaRPr dirty="0"/>
          </a:p>
          <a:p>
            <a:pPr marL="0" lvl="0" indent="0" algn="ctr" rtl="0">
              <a:spcBef>
                <a:spcPts val="600"/>
              </a:spcBef>
              <a:spcAft>
                <a:spcPts val="0"/>
              </a:spcAft>
              <a:buNone/>
            </a:pPr>
            <a:r>
              <a:rPr lang="fr-CH" dirty="0"/>
              <a:t>Bilans des commissions et comités</a:t>
            </a:r>
            <a:endParaRPr dirty="0"/>
          </a:p>
          <a:p>
            <a:pPr marL="0" lvl="0" indent="0" algn="ctr" rtl="0">
              <a:spcBef>
                <a:spcPts val="600"/>
              </a:spcBef>
              <a:spcAft>
                <a:spcPts val="0"/>
              </a:spcAft>
              <a:buNone/>
            </a:pPr>
            <a:r>
              <a:rPr lang="en-GB" dirty="0"/>
              <a:t>Communication</a:t>
            </a:r>
          </a:p>
          <a:p>
            <a:pPr marL="0" lvl="0" indent="0" algn="ctr" rtl="0">
              <a:spcBef>
                <a:spcPts val="600"/>
              </a:spcBef>
              <a:spcAft>
                <a:spcPts val="0"/>
              </a:spcAft>
              <a:buNone/>
            </a:pPr>
            <a:r>
              <a:rPr lang="en-GB" dirty="0"/>
              <a:t>Divers</a:t>
            </a:r>
            <a:r>
              <a:rPr lang="en" dirty="0"/>
              <a:t> </a:t>
            </a:r>
            <a:endParaRPr dirty="0"/>
          </a:p>
          <a:p>
            <a:pPr marL="0" lvl="0" indent="0" algn="ctr" rtl="0">
              <a:spcBef>
                <a:spcPts val="60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104" name="Google Shape;104;p10"/>
          <p:cNvSpPr txBox="1">
            <a:spLocks noGrp="1"/>
          </p:cNvSpPr>
          <p:nvPr>
            <p:ph type="title" idx="4294967295"/>
          </p:nvPr>
        </p:nvSpPr>
        <p:spPr>
          <a:xfrm>
            <a:off x="2728075" y="204524"/>
            <a:ext cx="5760300" cy="82258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1- Rapport moral de la Présidente</a:t>
            </a:r>
            <a:br>
              <a:rPr lang="en" dirty="0"/>
            </a:br>
            <a:r>
              <a:rPr lang="en" sz="1200" dirty="0"/>
              <a:t>				               Nathalie Argentin</a:t>
            </a:r>
            <a:endParaRPr sz="1200" dirty="0"/>
          </a:p>
        </p:txBody>
      </p:sp>
      <p:sp>
        <p:nvSpPr>
          <p:cNvPr id="105" name="Google Shape;105;p10"/>
          <p:cNvSpPr txBox="1">
            <a:spLocks noGrp="1"/>
          </p:cNvSpPr>
          <p:nvPr>
            <p:ph type="body" idx="1"/>
          </p:nvPr>
        </p:nvSpPr>
        <p:spPr>
          <a:xfrm>
            <a:off x="239375" y="1361450"/>
            <a:ext cx="7816800" cy="35736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fr-FR" sz="2000" dirty="0"/>
              <a:t>2020 a été une année très particulière du fait de la COVID-19. Pour autant, la SOFHYT est restée mobilisée et a pu montrer son existence :</a:t>
            </a:r>
          </a:p>
          <a:p>
            <a:pPr marL="0" lvl="0" indent="0" algn="l" rtl="0">
              <a:spcBef>
                <a:spcPts val="600"/>
              </a:spcBef>
              <a:spcAft>
                <a:spcPts val="0"/>
              </a:spcAft>
              <a:buNone/>
            </a:pPr>
            <a:endParaRPr lang="fr-FR" sz="800" dirty="0"/>
          </a:p>
          <a:p>
            <a:pPr marL="457200" lvl="0" indent="-355600" algn="l" rtl="0">
              <a:spcBef>
                <a:spcPts val="600"/>
              </a:spcBef>
              <a:spcAft>
                <a:spcPts val="0"/>
              </a:spcAft>
              <a:buSzPts val="2000"/>
              <a:buChar char="»"/>
            </a:pPr>
            <a:r>
              <a:rPr lang="fr-FR" sz="1800" dirty="0"/>
              <a:t>En restant active et se réinventant aux vues de l’impossibilité de se réunir</a:t>
            </a:r>
          </a:p>
          <a:p>
            <a:pPr marL="457200" lvl="0" indent="-355600" algn="l" rtl="0">
              <a:spcBef>
                <a:spcPts val="600"/>
              </a:spcBef>
              <a:spcAft>
                <a:spcPts val="0"/>
              </a:spcAft>
              <a:buSzPts val="2000"/>
              <a:buChar char="»"/>
            </a:pPr>
            <a:endParaRPr lang="fr-FR" sz="400" dirty="0"/>
          </a:p>
          <a:p>
            <a:pPr marL="457200" lvl="0" indent="-355600" algn="l" rtl="0">
              <a:spcBef>
                <a:spcPts val="600"/>
              </a:spcBef>
              <a:spcAft>
                <a:spcPts val="0"/>
              </a:spcAft>
              <a:buSzPts val="2000"/>
              <a:buChar char="»"/>
            </a:pPr>
            <a:r>
              <a:rPr lang="fr-FR" sz="1800" dirty="0"/>
              <a:t>En développant une page spéciale COVID-19 reprenant des documents francophones </a:t>
            </a:r>
          </a:p>
          <a:p>
            <a:pPr marL="457200" lvl="0" indent="-355600" algn="l" rtl="0">
              <a:spcBef>
                <a:spcPts val="600"/>
              </a:spcBef>
              <a:spcAft>
                <a:spcPts val="0"/>
              </a:spcAft>
              <a:buSzPts val="2000"/>
              <a:buChar char="»"/>
            </a:pPr>
            <a:endParaRPr lang="fr-FR" sz="400" dirty="0"/>
          </a:p>
          <a:p>
            <a:pPr marL="457200" lvl="0" indent="-355600" algn="l" rtl="0">
              <a:spcBef>
                <a:spcPts val="0"/>
              </a:spcBef>
              <a:spcAft>
                <a:spcPts val="0"/>
              </a:spcAft>
              <a:buSzPts val="2000"/>
              <a:buChar char="»"/>
            </a:pPr>
            <a:r>
              <a:rPr lang="fr-FR" sz="1800" dirty="0"/>
              <a:t>En répondant à diverses sollicitations dans le cadre de la COVID (ex: relecture d’un document sur la désinfection et la protection des travailleurs) </a:t>
            </a:r>
          </a:p>
          <a:p>
            <a:pPr marL="457200" lvl="0" indent="-355600" algn="l" rtl="0">
              <a:spcBef>
                <a:spcPts val="0"/>
              </a:spcBef>
              <a:spcAft>
                <a:spcPts val="0"/>
              </a:spcAft>
              <a:buSzPts val="2000"/>
              <a:buChar char="»"/>
            </a:pPr>
            <a:endParaRPr lang="fr-FR" sz="400" dirty="0"/>
          </a:p>
          <a:p>
            <a:pPr marL="457200" lvl="0" indent="-355600" algn="l" rtl="0">
              <a:spcBef>
                <a:spcPts val="0"/>
              </a:spcBef>
              <a:spcAft>
                <a:spcPts val="0"/>
              </a:spcAft>
              <a:buSzPts val="2000"/>
              <a:buChar char="»"/>
            </a:pPr>
            <a:r>
              <a:rPr lang="fr-FR" sz="1800" dirty="0"/>
              <a:t>En proposant des webinaires aux adhérents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231" name="Google Shape;231;p26"/>
          <p:cNvSpPr txBox="1">
            <a:spLocks noGrp="1"/>
          </p:cNvSpPr>
          <p:nvPr>
            <p:ph type="title" idx="4294967295"/>
          </p:nvPr>
        </p:nvSpPr>
        <p:spPr>
          <a:xfrm>
            <a:off x="2407921" y="204525"/>
            <a:ext cx="3314700" cy="1471876"/>
          </a:xfrm>
          <a:prstGeom prst="rect">
            <a:avLst/>
          </a:prstGeom>
        </p:spPr>
        <p:txBody>
          <a:bodyPr spcFirstLastPara="1" wrap="square" lIns="91425" tIns="91425" rIns="91425" bIns="91425" anchor="b" anchorCtr="0">
            <a:noAutofit/>
          </a:bodyPr>
          <a:lstStyle/>
          <a:p>
            <a:pPr lvl="0"/>
            <a:r>
              <a:rPr lang="en" dirty="0"/>
              <a:t>1- Rapport moral de la Présidente</a:t>
            </a:r>
            <a:br>
              <a:rPr lang="en" dirty="0"/>
            </a:br>
            <a:r>
              <a:rPr lang="en-GB" sz="2400" b="0" dirty="0"/>
              <a:t>COVID-19</a:t>
            </a:r>
            <a:endParaRPr sz="2400" b="0" dirty="0"/>
          </a:p>
        </p:txBody>
      </p:sp>
      <p:sp>
        <p:nvSpPr>
          <p:cNvPr id="232" name="Google Shape;232;p26"/>
          <p:cNvSpPr txBox="1">
            <a:spLocks noGrp="1"/>
          </p:cNvSpPr>
          <p:nvPr>
            <p:ph type="body" idx="1"/>
          </p:nvPr>
        </p:nvSpPr>
        <p:spPr>
          <a:xfrm>
            <a:off x="152400" y="1730224"/>
            <a:ext cx="8220636" cy="3299016"/>
          </a:xfrm>
          <a:prstGeom prst="rect">
            <a:avLst/>
          </a:prstGeom>
        </p:spPr>
        <p:txBody>
          <a:bodyPr spcFirstLastPara="1" wrap="square" lIns="91425" tIns="91425" rIns="91425" bIns="91425" anchor="ctr" anchorCtr="0">
            <a:noAutofit/>
          </a:bodyPr>
          <a:lstStyle/>
          <a:p>
            <a:pPr lvl="0" indent="-342900" algn="l">
              <a:buSzPts val="1800"/>
            </a:pPr>
            <a:r>
              <a:rPr lang="fr-CH" sz="1800" dirty="0"/>
              <a:t>Afin de répondre aux questions que se posaient certains et a</a:t>
            </a:r>
            <a:r>
              <a:rPr lang="fr-FR" sz="1800" dirty="0"/>
              <a:t>fin de les aider à trouver les bonnes informations pour gérer cette crise, le CA a décidé de compiler une liste de liens et documents sur une page spécifique COVID-19</a:t>
            </a:r>
            <a:r>
              <a:rPr lang="fr-CH" sz="1800" dirty="0"/>
              <a:t>. </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Cette page, mise à jour régulièrement, reprend des documents français mais également d’autres documents qui peuvent s’avérer utiles, principalement en langue française (du Canada, de Suisse, de Belgique…). Cette page a d’ailleurs été partagée au sein d’autres associations francophones. </a:t>
            </a:r>
          </a:p>
        </p:txBody>
      </p:sp>
      <p:pic>
        <p:nvPicPr>
          <p:cNvPr id="2" name="Picture 1">
            <a:extLst>
              <a:ext uri="{FF2B5EF4-FFF2-40B4-BE49-F238E27FC236}">
                <a16:creationId xmlns:a16="http://schemas.microsoft.com/office/drawing/2014/main" id="{B17D2686-F3B5-4288-B1C1-9CFBE9CA3EEA}"/>
              </a:ext>
            </a:extLst>
          </p:cNvPr>
          <p:cNvPicPr>
            <a:picLocks noChangeAspect="1"/>
          </p:cNvPicPr>
          <p:nvPr/>
        </p:nvPicPr>
        <p:blipFill>
          <a:blip r:embed="rId3"/>
          <a:stretch>
            <a:fillRect/>
          </a:stretch>
        </p:blipFill>
        <p:spPr>
          <a:xfrm>
            <a:off x="5788062" y="114260"/>
            <a:ext cx="3107898" cy="1976120"/>
          </a:xfrm>
          <a:prstGeom prst="rect">
            <a:avLst/>
          </a:prstGeom>
        </p:spPr>
      </p:pic>
    </p:spTree>
    <p:extLst>
      <p:ext uri="{BB962C8B-B14F-4D97-AF65-F5344CB8AC3E}">
        <p14:creationId xmlns:p14="http://schemas.microsoft.com/office/powerpoint/2010/main" val="3631985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209" name="Google Shape;209;p23"/>
          <p:cNvSpPr txBox="1">
            <a:spLocks noGrp="1"/>
          </p:cNvSpPr>
          <p:nvPr>
            <p:ph type="title" idx="4294967295"/>
          </p:nvPr>
        </p:nvSpPr>
        <p:spPr>
          <a:xfrm>
            <a:off x="2409350" y="204524"/>
            <a:ext cx="6696000" cy="938475"/>
          </a:xfrm>
          <a:prstGeom prst="rect">
            <a:avLst/>
          </a:prstGeom>
        </p:spPr>
        <p:txBody>
          <a:bodyPr spcFirstLastPara="1" wrap="square" lIns="91425" tIns="91425" rIns="91425" bIns="91425" anchor="b" anchorCtr="0">
            <a:noAutofit/>
          </a:bodyPr>
          <a:lstStyle/>
          <a:p>
            <a:pPr lvl="0"/>
            <a:r>
              <a:rPr lang="en" dirty="0"/>
              <a:t>1- Rapport moral de la Présidente </a:t>
            </a:r>
            <a:br>
              <a:rPr lang="en" dirty="0"/>
            </a:br>
            <a:r>
              <a:rPr lang="fr-CH" sz="2400" b="0" dirty="0"/>
              <a:t>Forum et journée technique</a:t>
            </a:r>
          </a:p>
        </p:txBody>
      </p:sp>
      <p:pic>
        <p:nvPicPr>
          <p:cNvPr id="2" name="Picture 1">
            <a:extLst>
              <a:ext uri="{FF2B5EF4-FFF2-40B4-BE49-F238E27FC236}">
                <a16:creationId xmlns:a16="http://schemas.microsoft.com/office/drawing/2014/main" id="{00CE295E-165B-40F5-A40E-627EA70D400B}"/>
              </a:ext>
            </a:extLst>
          </p:cNvPr>
          <p:cNvPicPr>
            <a:picLocks noChangeAspect="1"/>
          </p:cNvPicPr>
          <p:nvPr/>
        </p:nvPicPr>
        <p:blipFill>
          <a:blip r:embed="rId3"/>
          <a:stretch>
            <a:fillRect/>
          </a:stretch>
        </p:blipFill>
        <p:spPr>
          <a:xfrm>
            <a:off x="2545600" y="3196206"/>
            <a:ext cx="3927290" cy="1970154"/>
          </a:xfrm>
          <a:prstGeom prst="rect">
            <a:avLst/>
          </a:prstGeom>
        </p:spPr>
      </p:pic>
      <p:sp>
        <p:nvSpPr>
          <p:cNvPr id="10" name="Google Shape;217;p24">
            <a:extLst>
              <a:ext uri="{FF2B5EF4-FFF2-40B4-BE49-F238E27FC236}">
                <a16:creationId xmlns:a16="http://schemas.microsoft.com/office/drawing/2014/main" id="{1DB704B5-F16D-4326-A9AF-872F961AB00E}"/>
              </a:ext>
            </a:extLst>
          </p:cNvPr>
          <p:cNvSpPr txBox="1">
            <a:spLocks noGrp="1"/>
          </p:cNvSpPr>
          <p:nvPr>
            <p:ph type="body" idx="1"/>
          </p:nvPr>
        </p:nvSpPr>
        <p:spPr>
          <a:xfrm>
            <a:off x="86975" y="1395375"/>
            <a:ext cx="8005800" cy="1970154"/>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Le forum “La place de l’ergonomie sur le lieu de travail” initialement prévu en juin puis en novembre a finalement été repoussé en 2021 à cause de la COVID-19.</a:t>
            </a:r>
          </a:p>
          <a:p>
            <a:pPr marL="457200" lvl="0" indent="0" algn="l" rtl="0">
              <a:spcBef>
                <a:spcPts val="600"/>
              </a:spcBef>
              <a:spcAft>
                <a:spcPts val="0"/>
              </a:spcAft>
              <a:buNone/>
            </a:pPr>
            <a:endParaRPr lang="fr-CH" sz="1800" dirty="0"/>
          </a:p>
          <a:p>
            <a:pPr marL="457200" lvl="0" indent="-342900" algn="l" rtl="0">
              <a:spcBef>
                <a:spcPts val="600"/>
              </a:spcBef>
              <a:spcAft>
                <a:spcPts val="0"/>
              </a:spcAft>
              <a:buSzPts val="1800"/>
              <a:buChar char="»"/>
            </a:pPr>
            <a:r>
              <a:rPr lang="fr-CH" sz="1800" dirty="0"/>
              <a:t>Idem pour la journée technique qui n’a pu être proposée en 2020.  </a:t>
            </a:r>
          </a:p>
        </p:txBody>
      </p:sp>
    </p:spTree>
    <p:extLst>
      <p:ext uri="{BB962C8B-B14F-4D97-AF65-F5344CB8AC3E}">
        <p14:creationId xmlns:p14="http://schemas.microsoft.com/office/powerpoint/2010/main" val="4120698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7"/>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238" name="Google Shape;238;p27"/>
          <p:cNvSpPr txBox="1">
            <a:spLocks noGrp="1"/>
          </p:cNvSpPr>
          <p:nvPr>
            <p:ph type="title" idx="4294967295"/>
          </p:nvPr>
        </p:nvSpPr>
        <p:spPr>
          <a:xfrm>
            <a:off x="2728075" y="166424"/>
            <a:ext cx="5760300" cy="938476"/>
          </a:xfrm>
          <a:prstGeom prst="rect">
            <a:avLst/>
          </a:prstGeom>
        </p:spPr>
        <p:txBody>
          <a:bodyPr spcFirstLastPara="1" wrap="square" lIns="91425" tIns="91425" rIns="91425" bIns="91425" anchor="b" anchorCtr="0">
            <a:noAutofit/>
          </a:bodyPr>
          <a:lstStyle/>
          <a:p>
            <a:pPr lvl="0"/>
            <a:r>
              <a:rPr lang="en" dirty="0"/>
              <a:t>1- Rapport moral de la Présidente </a:t>
            </a:r>
            <a:br>
              <a:rPr lang="en" dirty="0"/>
            </a:br>
            <a:r>
              <a:rPr lang="fr-CH" sz="2400" b="0" dirty="0"/>
              <a:t>Webinaires</a:t>
            </a:r>
            <a:endParaRPr sz="1200" dirty="0"/>
          </a:p>
        </p:txBody>
      </p:sp>
      <p:sp>
        <p:nvSpPr>
          <p:cNvPr id="239" name="Google Shape;239;p27"/>
          <p:cNvSpPr txBox="1">
            <a:spLocks noGrp="1"/>
          </p:cNvSpPr>
          <p:nvPr>
            <p:ph type="body" idx="1"/>
          </p:nvPr>
        </p:nvSpPr>
        <p:spPr>
          <a:xfrm>
            <a:off x="274320" y="1654176"/>
            <a:ext cx="7825740" cy="3366900"/>
          </a:xfrm>
          <a:prstGeom prst="rect">
            <a:avLst/>
          </a:prstGeom>
        </p:spPr>
        <p:txBody>
          <a:bodyPr spcFirstLastPara="1" wrap="square" lIns="91425" tIns="91425" rIns="91425" bIns="91425" anchor="ctr" anchorCtr="0">
            <a:noAutofit/>
          </a:bodyPr>
          <a:lstStyle/>
          <a:p>
            <a:pPr indent="-342900" algn="l">
              <a:buSzPts val="1800"/>
            </a:pPr>
            <a:r>
              <a:rPr lang="fr-CH" sz="1800" dirty="0"/>
              <a:t>En 2020, apprentissage des webinaires en contexte de travail à domicile et d’absence de déplacements</a:t>
            </a:r>
          </a:p>
          <a:p>
            <a:pPr lvl="1" indent="-342900" algn="l">
              <a:spcBef>
                <a:spcPts val="600"/>
              </a:spcBef>
              <a:buSzPts val="1800"/>
            </a:pPr>
            <a:r>
              <a:rPr lang="fr-CH" sz="1800" dirty="0"/>
              <a:t>6/11/20 : L'ergonomie pour le télétravail (Olivier Girard)</a:t>
            </a:r>
          </a:p>
          <a:p>
            <a:pPr lvl="1" indent="-342900" algn="l">
              <a:spcBef>
                <a:spcPts val="600"/>
              </a:spcBef>
              <a:buSzPts val="1800"/>
            </a:pPr>
            <a:r>
              <a:rPr lang="fr-CH" sz="1800" dirty="0"/>
              <a:t>10/12/20 : Les masques filtrants et masques barrières en période COVID-19 (Vincent Perret, Frédérique Parrot)</a:t>
            </a:r>
          </a:p>
          <a:p>
            <a:pPr lvl="1" indent="-342900" algn="l">
              <a:buSzPts val="1800"/>
            </a:pPr>
            <a:endParaRPr lang="fr-CH" sz="1800" dirty="0"/>
          </a:p>
          <a:p>
            <a:pPr indent="-342900" algn="l">
              <a:buSzPts val="1800"/>
            </a:pPr>
            <a:r>
              <a:rPr lang="fr-CH" sz="1800" dirty="0"/>
              <a:t>Proposition de créer une commission formation SOFHYT</a:t>
            </a:r>
          </a:p>
          <a:p>
            <a:pPr marL="114300" lvl="0" indent="0" algn="l">
              <a:buSzPts val="1800"/>
              <a:buNone/>
            </a:pPr>
            <a:endParaRPr lang="fr-CH" sz="1800" dirty="0"/>
          </a:p>
        </p:txBody>
      </p:sp>
      <p:sp>
        <p:nvSpPr>
          <p:cNvPr id="5" name="Google Shape;106;p10">
            <a:extLst>
              <a:ext uri="{FF2B5EF4-FFF2-40B4-BE49-F238E27FC236}">
                <a16:creationId xmlns:a16="http://schemas.microsoft.com/office/drawing/2014/main" id="{A94A9647-845C-4468-B275-F6B60196F631}"/>
              </a:ext>
            </a:extLst>
          </p:cNvPr>
          <p:cNvSpPr/>
          <p:nvPr/>
        </p:nvSpPr>
        <p:spPr>
          <a:xfrm>
            <a:off x="6833755" y="4326571"/>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spTree>
    <p:extLst>
      <p:ext uri="{BB962C8B-B14F-4D97-AF65-F5344CB8AC3E}">
        <p14:creationId xmlns:p14="http://schemas.microsoft.com/office/powerpoint/2010/main" val="1334833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1"/>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
        <p:nvSpPr>
          <p:cNvPr id="112" name="Google Shape;112;p11"/>
          <p:cNvSpPr txBox="1">
            <a:spLocks noGrp="1"/>
          </p:cNvSpPr>
          <p:nvPr>
            <p:ph type="title" idx="4294967295"/>
          </p:nvPr>
        </p:nvSpPr>
        <p:spPr>
          <a:xfrm>
            <a:off x="2728075" y="204524"/>
            <a:ext cx="5760300" cy="75559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2- Rapport financier du Trésorier</a:t>
            </a:r>
            <a:br>
              <a:rPr lang="en" dirty="0"/>
            </a:br>
            <a:r>
              <a:rPr lang="en" sz="1200" dirty="0"/>
              <a:t>				                Aymeric Bencib</a:t>
            </a:r>
            <a:endParaRPr sz="1200" dirty="0"/>
          </a:p>
        </p:txBody>
      </p:sp>
      <p:sp>
        <p:nvSpPr>
          <p:cNvPr id="113" name="Google Shape;113;p11"/>
          <p:cNvSpPr txBox="1"/>
          <p:nvPr/>
        </p:nvSpPr>
        <p:spPr>
          <a:xfrm>
            <a:off x="50925" y="1557610"/>
            <a:ext cx="4647300" cy="345635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600"/>
              </a:spcBef>
              <a:spcAft>
                <a:spcPts val="0"/>
              </a:spcAft>
              <a:buNone/>
            </a:pPr>
            <a:r>
              <a:rPr lang="en" sz="1800" u="sng" dirty="0">
                <a:solidFill>
                  <a:srgbClr val="3796BF"/>
                </a:solidFill>
                <a:latin typeface="Oswald"/>
                <a:ea typeface="Oswald"/>
                <a:cs typeface="Oswald"/>
                <a:sym typeface="Oswald"/>
              </a:rPr>
              <a:t>Bilan de l’année 2020 : </a:t>
            </a:r>
            <a:endParaRPr sz="1800" u="sng" dirty="0">
              <a:solidFill>
                <a:srgbClr val="3796BF"/>
              </a:solidFill>
              <a:latin typeface="Oswald"/>
              <a:ea typeface="Oswald"/>
              <a:cs typeface="Oswald"/>
              <a:sym typeface="Oswald"/>
            </a:endParaRPr>
          </a:p>
          <a:p>
            <a:pPr marL="457200" marR="0" lvl="0" indent="-317500" algn="l" rtl="0">
              <a:lnSpc>
                <a:spcPct val="115000"/>
              </a:lnSpc>
              <a:spcBef>
                <a:spcPts val="600"/>
              </a:spcBef>
              <a:spcAft>
                <a:spcPts val="0"/>
              </a:spcAft>
              <a:buClr>
                <a:srgbClr val="3796BF"/>
              </a:buClr>
              <a:buSzPts val="1400"/>
              <a:buFont typeface="Oswald"/>
              <a:buChar char="●"/>
            </a:pPr>
            <a:r>
              <a:rPr lang="en" sz="1600" dirty="0">
                <a:solidFill>
                  <a:srgbClr val="3796BF"/>
                </a:solidFill>
                <a:latin typeface="Oswald"/>
                <a:ea typeface="Oswald"/>
                <a:cs typeface="Oswald"/>
                <a:sym typeface="Oswald"/>
              </a:rPr>
              <a:t>Une année bénéficiaire (+4045,40€ sur l’exercice 2020) </a:t>
            </a:r>
            <a:endParaRPr sz="1600" dirty="0">
              <a:solidFill>
                <a:srgbClr val="3796BF"/>
              </a:solidFill>
              <a:latin typeface="Oswald"/>
              <a:ea typeface="Oswald"/>
              <a:cs typeface="Oswald"/>
              <a:sym typeface="Oswald"/>
            </a:endParaRPr>
          </a:p>
          <a:p>
            <a:pPr marL="457200" marR="0" lvl="0" indent="-317500" algn="l" rtl="0">
              <a:lnSpc>
                <a:spcPct val="115000"/>
              </a:lnSpc>
              <a:spcBef>
                <a:spcPts val="0"/>
              </a:spcBef>
              <a:spcAft>
                <a:spcPts val="0"/>
              </a:spcAft>
              <a:buClr>
                <a:srgbClr val="3796BF"/>
              </a:buClr>
              <a:buSzPts val="1400"/>
              <a:buFont typeface="Oswald"/>
              <a:buChar char="●"/>
            </a:pPr>
            <a:r>
              <a:rPr lang="en" sz="1600" dirty="0">
                <a:solidFill>
                  <a:srgbClr val="3796BF"/>
                </a:solidFill>
                <a:latin typeface="Oswald"/>
                <a:ea typeface="Oswald"/>
                <a:cs typeface="Oswald"/>
                <a:sym typeface="Oswald"/>
              </a:rPr>
              <a:t>Suite à trois années déficitaires </a:t>
            </a:r>
            <a:endParaRPr sz="1600" dirty="0">
              <a:solidFill>
                <a:srgbClr val="3796BF"/>
              </a:solidFill>
              <a:latin typeface="Oswald"/>
              <a:ea typeface="Oswald"/>
              <a:cs typeface="Oswald"/>
              <a:sym typeface="Oswald"/>
            </a:endParaRPr>
          </a:p>
          <a:p>
            <a:pPr marL="914400" marR="0" lvl="1" indent="-317500" algn="l" rtl="0">
              <a:lnSpc>
                <a:spcPct val="115000"/>
              </a:lnSpc>
              <a:spcBef>
                <a:spcPts val="0"/>
              </a:spcBef>
              <a:spcAft>
                <a:spcPts val="0"/>
              </a:spcAft>
              <a:buClr>
                <a:srgbClr val="3796BF"/>
              </a:buClr>
              <a:buSzPts val="1400"/>
              <a:buFont typeface="Oswald"/>
              <a:buChar char="○"/>
            </a:pPr>
            <a:r>
              <a:rPr lang="en" sz="1600" dirty="0">
                <a:solidFill>
                  <a:srgbClr val="3796BF"/>
                </a:solidFill>
                <a:latin typeface="Oswald"/>
                <a:ea typeface="Oswald"/>
                <a:cs typeface="Oswald"/>
                <a:sym typeface="Oswald"/>
              </a:rPr>
              <a:t>2019 : -1365,31 €</a:t>
            </a:r>
            <a:endParaRPr sz="1600" dirty="0">
              <a:solidFill>
                <a:srgbClr val="3796BF"/>
              </a:solidFill>
              <a:latin typeface="Oswald"/>
              <a:ea typeface="Oswald"/>
              <a:cs typeface="Oswald"/>
              <a:sym typeface="Oswald"/>
            </a:endParaRPr>
          </a:p>
          <a:p>
            <a:pPr marL="914400" marR="0" lvl="1" indent="-317500" algn="l" rtl="0">
              <a:lnSpc>
                <a:spcPct val="115000"/>
              </a:lnSpc>
              <a:spcBef>
                <a:spcPts val="0"/>
              </a:spcBef>
              <a:spcAft>
                <a:spcPts val="0"/>
              </a:spcAft>
              <a:buClr>
                <a:srgbClr val="3796BF"/>
              </a:buClr>
              <a:buSzPts val="1400"/>
              <a:buFont typeface="Oswald"/>
              <a:buChar char="○"/>
            </a:pPr>
            <a:r>
              <a:rPr lang="en" sz="1600" dirty="0">
                <a:solidFill>
                  <a:srgbClr val="3796BF"/>
                </a:solidFill>
                <a:latin typeface="Oswald"/>
                <a:ea typeface="Oswald"/>
                <a:cs typeface="Oswald"/>
                <a:sym typeface="Oswald"/>
              </a:rPr>
              <a:t>2018 : -272,99 €</a:t>
            </a:r>
            <a:endParaRPr sz="1600" dirty="0">
              <a:solidFill>
                <a:srgbClr val="3796BF"/>
              </a:solidFill>
              <a:latin typeface="Oswald"/>
              <a:ea typeface="Oswald"/>
              <a:cs typeface="Oswald"/>
              <a:sym typeface="Oswald"/>
            </a:endParaRPr>
          </a:p>
          <a:p>
            <a:pPr marL="914400" marR="0" lvl="1" indent="-317500" algn="l" rtl="0">
              <a:lnSpc>
                <a:spcPct val="115000"/>
              </a:lnSpc>
              <a:spcBef>
                <a:spcPts val="0"/>
              </a:spcBef>
              <a:spcAft>
                <a:spcPts val="0"/>
              </a:spcAft>
              <a:buClr>
                <a:srgbClr val="3796BF"/>
              </a:buClr>
              <a:buSzPts val="1400"/>
              <a:buFont typeface="Oswald"/>
              <a:buChar char="○"/>
            </a:pPr>
            <a:r>
              <a:rPr lang="en" sz="1600" dirty="0">
                <a:solidFill>
                  <a:srgbClr val="3796BF"/>
                </a:solidFill>
                <a:latin typeface="Oswald"/>
                <a:ea typeface="Oswald"/>
                <a:cs typeface="Oswald"/>
                <a:sym typeface="Oswald"/>
              </a:rPr>
              <a:t>2017 : -495,83 €</a:t>
            </a:r>
            <a:endParaRPr sz="1600" dirty="0">
              <a:solidFill>
                <a:srgbClr val="3796BF"/>
              </a:solidFill>
              <a:latin typeface="Oswald"/>
              <a:ea typeface="Oswald"/>
              <a:cs typeface="Oswald"/>
              <a:sym typeface="Oswald"/>
            </a:endParaRPr>
          </a:p>
          <a:p>
            <a:pPr marL="0" marR="0" lvl="0" indent="0" algn="l" rtl="0">
              <a:lnSpc>
                <a:spcPct val="115000"/>
              </a:lnSpc>
              <a:spcBef>
                <a:spcPts val="600"/>
              </a:spcBef>
              <a:spcAft>
                <a:spcPts val="0"/>
              </a:spcAft>
              <a:buNone/>
            </a:pPr>
            <a:r>
              <a:rPr lang="en" sz="1600" dirty="0">
                <a:solidFill>
                  <a:srgbClr val="3796BF"/>
                </a:solidFill>
                <a:latin typeface="Oswald"/>
                <a:ea typeface="Oswald"/>
                <a:cs typeface="Oswald"/>
                <a:sym typeface="Oswald"/>
              </a:rPr>
              <a:t>                                          ----------</a:t>
            </a:r>
            <a:endParaRPr sz="1600" dirty="0">
              <a:solidFill>
                <a:srgbClr val="3796BF"/>
              </a:solidFill>
              <a:latin typeface="Oswald"/>
              <a:ea typeface="Oswald"/>
              <a:cs typeface="Oswald"/>
              <a:sym typeface="Oswald"/>
            </a:endParaRPr>
          </a:p>
          <a:p>
            <a:pPr marL="0" marR="0" lvl="0" indent="0" algn="l" rtl="0">
              <a:lnSpc>
                <a:spcPct val="115000"/>
              </a:lnSpc>
              <a:spcBef>
                <a:spcPts val="600"/>
              </a:spcBef>
              <a:spcAft>
                <a:spcPts val="0"/>
              </a:spcAft>
              <a:buNone/>
            </a:pPr>
            <a:endParaRPr dirty="0">
              <a:latin typeface="Roboto Condensed"/>
              <a:ea typeface="Roboto Condensed"/>
              <a:cs typeface="Roboto Condensed"/>
              <a:sym typeface="Roboto Condensed"/>
            </a:endParaRPr>
          </a:p>
        </p:txBody>
      </p:sp>
      <p:sp>
        <p:nvSpPr>
          <p:cNvPr id="114" name="Google Shape;114;p11"/>
          <p:cNvSpPr/>
          <p:nvPr/>
        </p:nvSpPr>
        <p:spPr>
          <a:xfrm>
            <a:off x="6096350" y="4025787"/>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pic>
        <p:nvPicPr>
          <p:cNvPr id="115" name="Google Shape;115;p11"/>
          <p:cNvPicPr preferRelativeResize="0"/>
          <p:nvPr/>
        </p:nvPicPr>
        <p:blipFill>
          <a:blip r:embed="rId3">
            <a:alphaModFix/>
          </a:blip>
          <a:stretch>
            <a:fillRect/>
          </a:stretch>
        </p:blipFill>
        <p:spPr>
          <a:xfrm>
            <a:off x="4850625" y="1243365"/>
            <a:ext cx="4140976" cy="248458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2"/>
          <p:cNvSpPr txBox="1"/>
          <p:nvPr/>
        </p:nvSpPr>
        <p:spPr>
          <a:xfrm>
            <a:off x="345900" y="4058875"/>
            <a:ext cx="7436100" cy="9171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endParaRPr sz="1300">
              <a:solidFill>
                <a:srgbClr val="3796BF"/>
              </a:solidFill>
              <a:latin typeface="Oswald"/>
              <a:ea typeface="Oswald"/>
              <a:cs typeface="Oswald"/>
              <a:sym typeface="Oswald"/>
            </a:endParaRPr>
          </a:p>
        </p:txBody>
      </p:sp>
      <p:sp>
        <p:nvSpPr>
          <p:cNvPr id="121" name="Google Shape;121;p1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22" name="Google Shape;122;p12"/>
          <p:cNvSpPr txBox="1">
            <a:spLocks noGrp="1"/>
          </p:cNvSpPr>
          <p:nvPr>
            <p:ph type="title" idx="4294967295"/>
          </p:nvPr>
        </p:nvSpPr>
        <p:spPr>
          <a:xfrm>
            <a:off x="2728075" y="188925"/>
            <a:ext cx="62955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2- Cotisations 2017 - 2020</a:t>
            </a:r>
            <a:endParaRPr dirty="0"/>
          </a:p>
        </p:txBody>
      </p:sp>
      <p:graphicFrame>
        <p:nvGraphicFramePr>
          <p:cNvPr id="124" name="Google Shape;124;p12"/>
          <p:cNvGraphicFramePr/>
          <p:nvPr>
            <p:extLst>
              <p:ext uri="{D42A27DB-BD31-4B8C-83A1-F6EECF244321}">
                <p14:modId xmlns:p14="http://schemas.microsoft.com/office/powerpoint/2010/main" val="663098603"/>
              </p:ext>
            </p:extLst>
          </p:nvPr>
        </p:nvGraphicFramePr>
        <p:xfrm>
          <a:off x="937260" y="1399693"/>
          <a:ext cx="6941819" cy="3061215"/>
        </p:xfrm>
        <a:graphic>
          <a:graphicData uri="http://schemas.openxmlformats.org/drawingml/2006/table">
            <a:tbl>
              <a:tblPr>
                <a:noFill/>
                <a:tableStyleId>{03EC6370-90F8-43D5-9B53-6B95018B2F65}</a:tableStyleId>
              </a:tblPr>
              <a:tblGrid>
                <a:gridCol w="1541083">
                  <a:extLst>
                    <a:ext uri="{9D8B030D-6E8A-4147-A177-3AD203B41FA5}">
                      <a16:colId xmlns:a16="http://schemas.microsoft.com/office/drawing/2014/main" val="20000"/>
                    </a:ext>
                  </a:extLst>
                </a:gridCol>
                <a:gridCol w="1070756">
                  <a:extLst>
                    <a:ext uri="{9D8B030D-6E8A-4147-A177-3AD203B41FA5}">
                      <a16:colId xmlns:a16="http://schemas.microsoft.com/office/drawing/2014/main" val="20001"/>
                    </a:ext>
                  </a:extLst>
                </a:gridCol>
                <a:gridCol w="1111365">
                  <a:extLst>
                    <a:ext uri="{9D8B030D-6E8A-4147-A177-3AD203B41FA5}">
                      <a16:colId xmlns:a16="http://schemas.microsoft.com/office/drawing/2014/main" val="20002"/>
                    </a:ext>
                  </a:extLst>
                </a:gridCol>
                <a:gridCol w="1151327">
                  <a:extLst>
                    <a:ext uri="{9D8B030D-6E8A-4147-A177-3AD203B41FA5}">
                      <a16:colId xmlns:a16="http://schemas.microsoft.com/office/drawing/2014/main" val="20003"/>
                    </a:ext>
                  </a:extLst>
                </a:gridCol>
                <a:gridCol w="1033644">
                  <a:extLst>
                    <a:ext uri="{9D8B030D-6E8A-4147-A177-3AD203B41FA5}">
                      <a16:colId xmlns:a16="http://schemas.microsoft.com/office/drawing/2014/main" val="20004"/>
                    </a:ext>
                  </a:extLst>
                </a:gridCol>
                <a:gridCol w="1033644">
                  <a:extLst>
                    <a:ext uri="{9D8B030D-6E8A-4147-A177-3AD203B41FA5}">
                      <a16:colId xmlns:a16="http://schemas.microsoft.com/office/drawing/2014/main" val="3899016689"/>
                    </a:ext>
                  </a:extLst>
                </a:gridCol>
              </a:tblGrid>
              <a:tr h="389800">
                <a:tc>
                  <a:txBody>
                    <a:bodyPr/>
                    <a:lstStyle/>
                    <a:p>
                      <a:pPr marL="0" lvl="0" indent="0" algn="l" rtl="0">
                        <a:spcBef>
                          <a:spcPts val="0"/>
                        </a:spcBef>
                        <a:spcAft>
                          <a:spcPts val="0"/>
                        </a:spcAft>
                        <a:buNone/>
                      </a:pPr>
                      <a:endParaRPr sz="105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50" b="1" dirty="0"/>
                        <a:t>Nb d'adhésions 2017</a:t>
                      </a:r>
                      <a:endParaRPr sz="105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50" b="1"/>
                        <a:t>Nb d'adhésions 2018</a:t>
                      </a:r>
                      <a:endParaRPr sz="105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50" b="1"/>
                        <a:t>Nb d'adhésions </a:t>
                      </a:r>
                      <a:endParaRPr sz="1050" b="1"/>
                    </a:p>
                    <a:p>
                      <a:pPr marL="0" lvl="0" indent="0" algn="ctr" rtl="0">
                        <a:lnSpc>
                          <a:spcPct val="115000"/>
                        </a:lnSpc>
                        <a:spcBef>
                          <a:spcPts val="0"/>
                        </a:spcBef>
                        <a:spcAft>
                          <a:spcPts val="0"/>
                        </a:spcAft>
                        <a:buNone/>
                      </a:pPr>
                      <a:r>
                        <a:rPr lang="en" sz="1050" b="1"/>
                        <a:t>2019 </a:t>
                      </a:r>
                      <a:endParaRPr sz="105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 sz="1050" b="1" dirty="0"/>
                        <a:t>Nb d’adhésions 2020</a:t>
                      </a:r>
                      <a:endParaRPr sz="1050" b="1" dirty="0"/>
                    </a:p>
                  </a:txBody>
                  <a:tcPr marL="28575" marR="28575" marT="91425" marB="91425" anchor="b">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 sz="1050" b="1" dirty="0"/>
                        <a:t>Nb d’adhésions 2021 (</a:t>
                      </a:r>
                      <a:r>
                        <a:rPr lang="en-GB" sz="1050" b="1" dirty="0"/>
                        <a:t>au 10.06.21)</a:t>
                      </a:r>
                      <a:endParaRPr sz="105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0"/>
                        </a:spcAft>
                        <a:buNone/>
                      </a:pPr>
                      <a:r>
                        <a:rPr lang="en" sz="1050" b="1" dirty="0"/>
                        <a:t>Présidents d'honneur -</a:t>
                      </a:r>
                      <a:endParaRPr sz="1050" b="1" dirty="0"/>
                    </a:p>
                    <a:p>
                      <a:pPr marL="0" lvl="0" indent="0" algn="l" rtl="0">
                        <a:lnSpc>
                          <a:spcPct val="115000"/>
                        </a:lnSpc>
                        <a:spcBef>
                          <a:spcPts val="0"/>
                        </a:spcBef>
                        <a:spcAft>
                          <a:spcPts val="0"/>
                        </a:spcAft>
                        <a:buNone/>
                      </a:pPr>
                      <a:r>
                        <a:rPr lang="en" sz="1050" b="1" dirty="0"/>
                        <a:t>Auditeurs - Etudiants -</a:t>
                      </a:r>
                      <a:endParaRPr sz="1050" b="1" dirty="0"/>
                    </a:p>
                    <a:p>
                      <a:pPr marL="0" lvl="0" indent="0" algn="l" rtl="0">
                        <a:lnSpc>
                          <a:spcPct val="115000"/>
                        </a:lnSpc>
                        <a:spcBef>
                          <a:spcPts val="0"/>
                        </a:spcBef>
                        <a:spcAft>
                          <a:spcPts val="0"/>
                        </a:spcAft>
                        <a:buNone/>
                      </a:pPr>
                      <a:r>
                        <a:rPr lang="en" sz="1050" b="1" dirty="0"/>
                        <a:t>Retraités - BSOH</a:t>
                      </a:r>
                      <a:endParaRPr sz="1050" b="1" dirty="0"/>
                    </a:p>
                    <a:p>
                      <a:pPr marL="0" lvl="0" indent="0" algn="l" rtl="0">
                        <a:lnSpc>
                          <a:spcPct val="115000"/>
                        </a:lnSpc>
                        <a:spcBef>
                          <a:spcPts val="0"/>
                        </a:spcBef>
                        <a:spcAft>
                          <a:spcPts val="0"/>
                        </a:spcAft>
                        <a:buNone/>
                      </a:pPr>
                      <a:r>
                        <a:rPr lang="en" sz="1050" b="1" dirty="0"/>
                        <a:t>(2020 - 0€)</a:t>
                      </a:r>
                      <a:endParaRPr sz="105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1050" b="1" dirty="0"/>
                        <a:t>7</a:t>
                      </a:r>
                      <a:endParaRPr sz="1050" b="1" dirty="0"/>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50" b="1" dirty="0">
                          <a:solidFill>
                            <a:srgbClr val="FF0000"/>
                          </a:solidFill>
                        </a:rPr>
                        <a:t>5</a:t>
                      </a:r>
                      <a:endParaRPr sz="1050" b="1" dirty="0">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50" b="1">
                          <a:solidFill>
                            <a:srgbClr val="6AA84F"/>
                          </a:solidFill>
                        </a:rPr>
                        <a:t>8</a:t>
                      </a:r>
                      <a:endParaRPr sz="105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1050" b="1" dirty="0">
                          <a:solidFill>
                            <a:srgbClr val="6AA84F"/>
                          </a:solidFill>
                        </a:rPr>
                        <a:t>9</a:t>
                      </a:r>
                      <a:endParaRPr sz="1050" b="1" dirty="0"/>
                    </a:p>
                  </a:txBody>
                  <a:tcPr marL="28575" marR="28575" marT="91425" marB="914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1050" b="1" dirty="0">
                          <a:solidFill>
                            <a:srgbClr val="6AA84F"/>
                          </a:solidFill>
                        </a:rPr>
                        <a:t>12</a:t>
                      </a:r>
                      <a:endParaRPr sz="1050" b="1" dirty="0"/>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1"/>
                  </a:ext>
                </a:extLst>
              </a:tr>
              <a:tr h="331925">
                <a:tc>
                  <a:txBody>
                    <a:bodyPr/>
                    <a:lstStyle/>
                    <a:p>
                      <a:pPr marL="0" lvl="0" indent="0" algn="l" rtl="0">
                        <a:lnSpc>
                          <a:spcPct val="115000"/>
                        </a:lnSpc>
                        <a:spcBef>
                          <a:spcPts val="0"/>
                        </a:spcBef>
                        <a:spcAft>
                          <a:spcPts val="0"/>
                        </a:spcAft>
                        <a:buNone/>
                      </a:pPr>
                      <a:r>
                        <a:rPr lang="en" sz="1050" b="1" dirty="0"/>
                        <a:t>Physiques &amp;</a:t>
                      </a:r>
                      <a:endParaRPr sz="1050" b="1" dirty="0"/>
                    </a:p>
                    <a:p>
                      <a:pPr marL="0" lvl="0" indent="0" algn="l" rtl="0">
                        <a:lnSpc>
                          <a:spcPct val="115000"/>
                        </a:lnSpc>
                        <a:spcBef>
                          <a:spcPts val="0"/>
                        </a:spcBef>
                        <a:spcAft>
                          <a:spcPts val="0"/>
                        </a:spcAft>
                        <a:buNone/>
                      </a:pPr>
                      <a:r>
                        <a:rPr lang="en" sz="1050" b="1" dirty="0"/>
                        <a:t>Physiques Certifiés</a:t>
                      </a:r>
                      <a:endParaRPr sz="1050" b="1" dirty="0"/>
                    </a:p>
                    <a:p>
                      <a:pPr marL="0" lvl="0" indent="0" algn="l" rtl="0">
                        <a:lnSpc>
                          <a:spcPct val="115000"/>
                        </a:lnSpc>
                        <a:spcBef>
                          <a:spcPts val="0"/>
                        </a:spcBef>
                        <a:spcAft>
                          <a:spcPts val="0"/>
                        </a:spcAft>
                        <a:buNone/>
                      </a:pPr>
                      <a:r>
                        <a:rPr lang="en" sz="1050" b="1" dirty="0"/>
                        <a:t>(2020 - 75€)</a:t>
                      </a:r>
                      <a:endParaRPr sz="105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a:t>31</a:t>
                      </a:r>
                      <a:endParaRPr sz="1050" b="1"/>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a:solidFill>
                            <a:srgbClr val="6AA84F"/>
                          </a:solidFill>
                        </a:rPr>
                        <a:t>45</a:t>
                      </a:r>
                      <a:endParaRPr sz="105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50" b="1" dirty="0">
                          <a:solidFill>
                            <a:srgbClr val="6AA84F"/>
                          </a:solidFill>
                        </a:rPr>
                        <a:t>53</a:t>
                      </a:r>
                      <a:endParaRPr sz="1400" dirty="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dirty="0">
                          <a:solidFill>
                            <a:srgbClr val="FF0000"/>
                          </a:solidFill>
                        </a:rPr>
                        <a:t>40</a:t>
                      </a:r>
                      <a:endParaRPr sz="1050" b="1" dirty="0">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n" sz="1050" b="1" i="0" u="none" strike="noStrike" cap="none" dirty="0">
                          <a:solidFill>
                            <a:srgbClr val="6AA84F"/>
                          </a:solidFill>
                          <a:latin typeface="Arial"/>
                          <a:cs typeface="Arial"/>
                          <a:sym typeface="Arial"/>
                        </a:rPr>
                        <a:t>46</a:t>
                      </a:r>
                      <a:endParaRPr sz="1050" b="1" i="0" u="none" strike="noStrike" cap="none" dirty="0">
                        <a:solidFill>
                          <a:srgbClr val="6AA84F"/>
                        </a:solidFill>
                        <a:latin typeface="Arial"/>
                        <a:cs typeface="Arial"/>
                        <a:sym typeface="Aria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2"/>
                  </a:ext>
                </a:extLst>
              </a:tr>
              <a:tr h="331925">
                <a:tc>
                  <a:txBody>
                    <a:bodyPr/>
                    <a:lstStyle/>
                    <a:p>
                      <a:pPr marL="0" lvl="0" indent="0" algn="l" rtl="0">
                        <a:lnSpc>
                          <a:spcPct val="115000"/>
                        </a:lnSpc>
                        <a:spcBef>
                          <a:spcPts val="0"/>
                        </a:spcBef>
                        <a:spcAft>
                          <a:spcPts val="0"/>
                        </a:spcAft>
                        <a:buNone/>
                      </a:pPr>
                      <a:r>
                        <a:rPr lang="en" sz="1050" b="1" dirty="0"/>
                        <a:t>Total Morale</a:t>
                      </a:r>
                      <a:endParaRPr sz="1050" b="1" dirty="0"/>
                    </a:p>
                    <a:p>
                      <a:pPr marL="0" lvl="0" indent="0" algn="l" rtl="0">
                        <a:lnSpc>
                          <a:spcPct val="115000"/>
                        </a:lnSpc>
                        <a:spcBef>
                          <a:spcPts val="0"/>
                        </a:spcBef>
                        <a:spcAft>
                          <a:spcPts val="0"/>
                        </a:spcAft>
                        <a:buNone/>
                      </a:pPr>
                      <a:r>
                        <a:rPr lang="en" sz="1050" b="1" dirty="0"/>
                        <a:t>(2020 - 300€)</a:t>
                      </a:r>
                      <a:endParaRPr sz="1050" b="1" dirty="0"/>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a:t>6</a:t>
                      </a:r>
                      <a:endParaRPr sz="1050" b="1"/>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a:solidFill>
                            <a:srgbClr val="FF0000"/>
                          </a:solidFill>
                        </a:rPr>
                        <a:t>5</a:t>
                      </a:r>
                      <a:endParaRPr sz="1050" b="1">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50" b="1">
                          <a:solidFill>
                            <a:srgbClr val="6AA84F"/>
                          </a:solidFill>
                        </a:rPr>
                        <a:t>6 (12)</a:t>
                      </a:r>
                      <a:endParaRPr sz="105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dirty="0">
                          <a:solidFill>
                            <a:srgbClr val="6AA84F"/>
                          </a:solidFill>
                        </a:rPr>
                        <a:t>8 (18)</a:t>
                      </a:r>
                      <a:endParaRPr sz="1050" b="1" dirty="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50" b="1" dirty="0">
                          <a:solidFill>
                            <a:srgbClr val="FF0000"/>
                          </a:solidFill>
                        </a:rPr>
                        <a:t>7 (19)</a:t>
                      </a:r>
                      <a:endParaRPr sz="1050" b="1" dirty="0">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130" name="Google Shape;130;p13"/>
          <p:cNvSpPr txBox="1">
            <a:spLocks noGrp="1"/>
          </p:cNvSpPr>
          <p:nvPr>
            <p:ph type="title" idx="4294967295"/>
          </p:nvPr>
        </p:nvSpPr>
        <p:spPr>
          <a:xfrm>
            <a:off x="2728074" y="204525"/>
            <a:ext cx="6034925"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3- Bilan des </a:t>
            </a:r>
            <a:r>
              <a:rPr lang="en-GB" dirty="0"/>
              <a:t>commissions et </a:t>
            </a:r>
            <a:r>
              <a:rPr lang="fr-CH" dirty="0"/>
              <a:t>comités</a:t>
            </a:r>
          </a:p>
        </p:txBody>
      </p:sp>
      <p:sp>
        <p:nvSpPr>
          <p:cNvPr id="131" name="Google Shape;131;p13"/>
          <p:cNvSpPr txBox="1">
            <a:spLocks noGrp="1"/>
          </p:cNvSpPr>
          <p:nvPr>
            <p:ph type="body" idx="1"/>
          </p:nvPr>
        </p:nvSpPr>
        <p:spPr>
          <a:xfrm>
            <a:off x="86975" y="1437650"/>
            <a:ext cx="7856400" cy="3573600"/>
          </a:xfrm>
          <a:prstGeom prst="rect">
            <a:avLst/>
          </a:prstGeom>
        </p:spPr>
        <p:txBody>
          <a:bodyPr spcFirstLastPara="1" wrap="square" lIns="91425" tIns="91425" rIns="91425" bIns="91425" anchor="ctr" anchorCtr="0">
            <a:noAutofit/>
          </a:bodyPr>
          <a:lstStyle/>
          <a:p>
            <a:pPr marL="457200" lvl="0" indent="-368300" algn="l" rtl="0">
              <a:spcBef>
                <a:spcPts val="600"/>
              </a:spcBef>
              <a:spcAft>
                <a:spcPts val="0"/>
              </a:spcAft>
              <a:buSzPts val="2200"/>
              <a:buChar char="»"/>
            </a:pPr>
            <a:r>
              <a:rPr lang="fr-CH" sz="2200"/>
              <a:t>Comité d’éthique</a:t>
            </a:r>
          </a:p>
          <a:p>
            <a:pPr marL="457200" lvl="0" indent="-368300" algn="l" rtl="0">
              <a:spcBef>
                <a:spcPts val="600"/>
              </a:spcBef>
              <a:spcAft>
                <a:spcPts val="0"/>
              </a:spcAft>
              <a:buSzPts val="2200"/>
              <a:buChar char="»"/>
            </a:pPr>
            <a:r>
              <a:rPr lang="fr-CH" sz="2200"/>
              <a:t>Certification</a:t>
            </a:r>
            <a:endParaRPr sz="2200" dirty="0"/>
          </a:p>
          <a:p>
            <a:pPr marL="457200" lvl="0" indent="-368300" algn="l" rtl="0">
              <a:spcBef>
                <a:spcPts val="0"/>
              </a:spcBef>
              <a:spcAft>
                <a:spcPts val="0"/>
              </a:spcAft>
              <a:buSzPts val="2200"/>
              <a:buChar char="»"/>
            </a:pPr>
            <a:r>
              <a:rPr lang="fr-CH" sz="2200" dirty="0"/>
              <a:t>Comité NAR</a:t>
            </a:r>
            <a:endParaRPr sz="2200" dirty="0"/>
          </a:p>
          <a:p>
            <a:pPr indent="-368300" algn="l">
              <a:spcBef>
                <a:spcPts val="0"/>
              </a:spcBef>
              <a:buSzPts val="2200"/>
            </a:pPr>
            <a:r>
              <a:rPr lang="fr-CH" sz="2200" dirty="0"/>
              <a:t>Formations</a:t>
            </a:r>
          </a:p>
          <a:p>
            <a:pPr marL="457200" lvl="0" indent="-368300" algn="l" rtl="0">
              <a:spcBef>
                <a:spcPts val="0"/>
              </a:spcBef>
              <a:spcAft>
                <a:spcPts val="0"/>
              </a:spcAft>
              <a:buSzPts val="2200"/>
              <a:buChar char="»"/>
            </a:pPr>
            <a:r>
              <a:rPr lang="fr-CH" sz="2200" dirty="0"/>
              <a:t>OHTA</a:t>
            </a:r>
          </a:p>
          <a:p>
            <a:pPr indent="-368300" algn="l">
              <a:spcBef>
                <a:spcPts val="0"/>
              </a:spcBef>
              <a:buSzPts val="2200"/>
            </a:pPr>
            <a:r>
              <a:rPr lang="fr-CH" sz="2200" dirty="0"/>
              <a:t>Plateforme européenne</a:t>
            </a:r>
          </a:p>
          <a:p>
            <a:pPr marL="457200" lvl="0" indent="-368300" algn="l" rtl="0">
              <a:spcBef>
                <a:spcPts val="0"/>
              </a:spcBef>
              <a:spcAft>
                <a:spcPts val="0"/>
              </a:spcAft>
              <a:buSzPts val="2200"/>
              <a:buChar char="»"/>
            </a:pPr>
            <a:endParaRPr sz="2200" dirty="0"/>
          </a:p>
          <a:p>
            <a:pPr marL="457200" lvl="0" indent="0" algn="l" rtl="0">
              <a:spcBef>
                <a:spcPts val="600"/>
              </a:spcBef>
              <a:spcAft>
                <a:spcPts val="0"/>
              </a:spcAft>
              <a:buNone/>
            </a:pPr>
            <a:endParaRPr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H" dirty="0"/>
              <a:t>Comité d’éthique </a:t>
            </a:r>
          </a:p>
        </p:txBody>
      </p:sp>
      <p:sp>
        <p:nvSpPr>
          <p:cNvPr id="232" name="Google Shape;232;p26"/>
          <p:cNvSpPr txBox="1">
            <a:spLocks noGrp="1"/>
          </p:cNvSpPr>
          <p:nvPr>
            <p:ph type="body" idx="1"/>
          </p:nvPr>
        </p:nvSpPr>
        <p:spPr>
          <a:xfrm>
            <a:off x="336148" y="1322747"/>
            <a:ext cx="8220636" cy="3493094"/>
          </a:xfrm>
          <a:prstGeom prst="rect">
            <a:avLst/>
          </a:prstGeom>
        </p:spPr>
        <p:txBody>
          <a:bodyPr spcFirstLastPara="1" wrap="square" lIns="91425" tIns="91425" rIns="91425" bIns="91425" anchor="ctr" anchorCtr="0">
            <a:noAutofit/>
          </a:bodyPr>
          <a:lstStyle/>
          <a:p>
            <a:pPr indent="-342900" algn="l">
              <a:buSzPts val="1800"/>
            </a:pPr>
            <a:r>
              <a:rPr lang="fr-CH" sz="1800" dirty="0"/>
              <a:t>Comité composé de 3 personnes (anciens membres fondateurs de l’association : André Joly, Michel Guillemin et Guy </a:t>
            </a:r>
            <a:r>
              <a:rPr lang="fr-CH" sz="1800" dirty="0" err="1"/>
              <a:t>Bourgeoisat</a:t>
            </a:r>
            <a:r>
              <a:rPr lang="fr-CH" sz="1800" dirty="0"/>
              <a:t>)</a:t>
            </a:r>
            <a:endParaRPr lang="fr-CH" sz="2200" dirty="0"/>
          </a:p>
          <a:p>
            <a:pPr marL="457200" lvl="0" indent="-342900" algn="l" rtl="0">
              <a:spcBef>
                <a:spcPts val="600"/>
              </a:spcBef>
              <a:spcAft>
                <a:spcPts val="0"/>
              </a:spcAft>
              <a:buSzPts val="1800"/>
              <a:buChar char="»"/>
            </a:pPr>
            <a:endParaRPr lang="fr-CH" sz="1800" dirty="0"/>
          </a:p>
          <a:p>
            <a:pPr lvl="0" indent="-342900" algn="l">
              <a:buSzPts val="1800"/>
            </a:pPr>
            <a:r>
              <a:rPr lang="fr-FR" sz="1800" dirty="0"/>
              <a:t>Le comité d'éthique a pour mission de veiller à la pérennité et à l'application du code d'éthique et d'arbitrer les situations de conflits au sein de la profession. Il est garant du respect du code d'éthique. </a:t>
            </a:r>
            <a:endParaRPr lang="fr-CH" sz="1800" dirty="0"/>
          </a:p>
          <a:p>
            <a:pPr lvl="0" indent="-342900" algn="l">
              <a:buSzPts val="1800"/>
            </a:pPr>
            <a:endParaRPr lang="fr-CH" sz="1800" dirty="0"/>
          </a:p>
          <a:p>
            <a:pPr lvl="0" indent="-342900" algn="l">
              <a:buSzPts val="1800"/>
            </a:pPr>
            <a:r>
              <a:rPr lang="fr-CH" sz="1800" dirty="0"/>
              <a:t>E</a:t>
            </a:r>
            <a:r>
              <a:rPr lang="en-GB" sz="1800" dirty="0"/>
              <a:t>n 2020, le </a:t>
            </a:r>
            <a:r>
              <a:rPr lang="fr-CH" sz="1800" dirty="0"/>
              <a:t>comité d’éthique n’a pas eu à intervenir.</a:t>
            </a:r>
          </a:p>
          <a:p>
            <a:pPr marL="457200" lvl="0" indent="-342900" algn="l" rtl="0">
              <a:spcBef>
                <a:spcPts val="600"/>
              </a:spcBef>
              <a:spcAft>
                <a:spcPts val="0"/>
              </a:spcAft>
              <a:buSzPts val="1800"/>
              <a:buChar char="»"/>
            </a:pPr>
            <a:endParaRPr lang="fr-CH" sz="1800" dirty="0"/>
          </a:p>
        </p:txBody>
      </p:sp>
    </p:spTree>
    <p:extLst>
      <p:ext uri="{BB962C8B-B14F-4D97-AF65-F5344CB8AC3E}">
        <p14:creationId xmlns:p14="http://schemas.microsoft.com/office/powerpoint/2010/main" val="3603581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sp>
        <p:nvSpPr>
          <p:cNvPr id="231" name="Google Shape;231;p26"/>
          <p:cNvSpPr txBox="1">
            <a:spLocks noGrp="1"/>
          </p:cNvSpPr>
          <p:nvPr>
            <p:ph type="title" idx="4294967295"/>
          </p:nvPr>
        </p:nvSpPr>
        <p:spPr>
          <a:xfrm>
            <a:off x="2728075" y="204524"/>
            <a:ext cx="5760300" cy="83179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Certification (1)</a:t>
            </a:r>
            <a:br>
              <a:rPr lang="en" dirty="0"/>
            </a:br>
            <a:r>
              <a:rPr lang="en" sz="1200" dirty="0"/>
              <a:t>	                </a:t>
            </a:r>
            <a:r>
              <a:rPr lang="en-GB" sz="1200" dirty="0"/>
              <a:t>Pascal </a:t>
            </a:r>
            <a:r>
              <a:rPr lang="en-GB" sz="1200" dirty="0" err="1"/>
              <a:t>Kerneis</a:t>
            </a:r>
            <a:endParaRPr dirty="0"/>
          </a:p>
        </p:txBody>
      </p:sp>
      <p:sp>
        <p:nvSpPr>
          <p:cNvPr id="232" name="Google Shape;232;p26"/>
          <p:cNvSpPr txBox="1">
            <a:spLocks noGrp="1"/>
          </p:cNvSpPr>
          <p:nvPr>
            <p:ph type="body" idx="1"/>
          </p:nvPr>
        </p:nvSpPr>
        <p:spPr>
          <a:xfrm>
            <a:off x="336148" y="1322747"/>
            <a:ext cx="8220636" cy="3493094"/>
          </a:xfrm>
          <a:prstGeom prst="rect">
            <a:avLst/>
          </a:prstGeom>
        </p:spPr>
        <p:txBody>
          <a:bodyPr spcFirstLastPara="1" wrap="square" lIns="91425" tIns="91425" rIns="91425" bIns="91425" anchor="ctr" anchorCtr="0">
            <a:noAutofit/>
          </a:bodyPr>
          <a:lstStyle/>
          <a:p>
            <a:pPr indent="-342900" algn="l">
              <a:buSzPts val="1800"/>
            </a:pPr>
            <a:r>
              <a:rPr lang="fr-CH" sz="1800" dirty="0"/>
              <a:t>La commission de certification CCHPT est composée de 6 membres : Pascal </a:t>
            </a:r>
            <a:r>
              <a:rPr lang="fr-CH" sz="1800" dirty="0" err="1"/>
              <a:t>Kerneis</a:t>
            </a:r>
            <a:r>
              <a:rPr lang="fr-CH" sz="1800" dirty="0"/>
              <a:t> (président de la commission), Philippe Watrin, Adrien Laurent, Joël Dufour, Charles Alarcon et Nathalie Argentin. </a:t>
            </a:r>
            <a:endParaRPr lang="fr-CH" sz="2200" dirty="0"/>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Un examen de certification a eu lieu le 18 novembre 2020. 4 candidats se sont présentés et ont obtenu leur certification. </a:t>
            </a:r>
          </a:p>
          <a:p>
            <a:pPr marL="457200" lvl="0" indent="-342900" algn="l" rtl="0">
              <a:spcBef>
                <a:spcPts val="600"/>
              </a:spcBef>
              <a:spcAft>
                <a:spcPts val="0"/>
              </a:spcAft>
              <a:buSzPts val="1800"/>
              <a:buChar char="»"/>
            </a:pPr>
            <a:endParaRPr lang="fr-CH" sz="1800" dirty="0"/>
          </a:p>
          <a:p>
            <a:pPr indent="-342900" algn="l">
              <a:buSzPts val="1800"/>
            </a:pPr>
            <a:r>
              <a:rPr lang="fr-CH" sz="1800" dirty="0"/>
              <a:t>1 certifié d’un pays européen a demandé une reconnaissance de certification pour la France</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En parallèle, 2 dossiers ont été revus pour renouvellement et ont été validés.</a:t>
            </a:r>
          </a:p>
        </p:txBody>
      </p:sp>
    </p:spTree>
    <p:extLst>
      <p:ext uri="{BB962C8B-B14F-4D97-AF65-F5344CB8AC3E}">
        <p14:creationId xmlns:p14="http://schemas.microsoft.com/office/powerpoint/2010/main" val="2562986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Certification (2)</a:t>
            </a:r>
            <a:endParaRPr dirty="0"/>
          </a:p>
        </p:txBody>
      </p:sp>
      <p:sp>
        <p:nvSpPr>
          <p:cNvPr id="232" name="Google Shape;232;p26"/>
          <p:cNvSpPr txBox="1">
            <a:spLocks noGrp="1"/>
          </p:cNvSpPr>
          <p:nvPr>
            <p:ph type="body" idx="1"/>
          </p:nvPr>
        </p:nvSpPr>
        <p:spPr>
          <a:xfrm>
            <a:off x="336148" y="1322747"/>
            <a:ext cx="8220636" cy="3493094"/>
          </a:xfrm>
          <a:prstGeom prst="rect">
            <a:avLst/>
          </a:prstGeom>
        </p:spPr>
        <p:txBody>
          <a:bodyPr spcFirstLastPara="1" wrap="square" lIns="91425" tIns="91425" rIns="91425" bIns="91425" anchor="ctr" anchorCtr="0">
            <a:noAutofit/>
          </a:bodyPr>
          <a:lstStyle/>
          <a:p>
            <a:pPr indent="-342900" algn="l">
              <a:buSzPts val="1800"/>
            </a:pPr>
            <a:r>
              <a:rPr lang="fr-FR" sz="1800" dirty="0"/>
              <a:t>L’examen de certification 2021 se déroulera le  22 Septembre soit à Paris soit </a:t>
            </a:r>
            <a:r>
              <a:rPr lang="fr-FR" altLang="fr-CH" sz="1800" dirty="0"/>
              <a:t>dans des espaces de </a:t>
            </a:r>
            <a:r>
              <a:rPr lang="fr-FR" altLang="fr-CH" sz="1800" dirty="0" err="1"/>
              <a:t>co-working</a:t>
            </a:r>
            <a:r>
              <a:rPr lang="fr-FR" altLang="fr-CH" sz="1800" dirty="0"/>
              <a:t> en fonction des candidats et examinateur (Paris, Lyon,…)</a:t>
            </a:r>
            <a:r>
              <a:rPr lang="fr-CH" sz="1800" dirty="0"/>
              <a:t>. </a:t>
            </a:r>
            <a:endParaRPr lang="fr-CH" sz="2200" dirty="0"/>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A ce jour, 2 personnes intéressées. </a:t>
            </a:r>
          </a:p>
          <a:p>
            <a:pPr marL="457200" lvl="0" indent="-342900" algn="l" rtl="0">
              <a:spcBef>
                <a:spcPts val="600"/>
              </a:spcBef>
              <a:spcAft>
                <a:spcPts val="0"/>
              </a:spcAft>
              <a:buSzPts val="1800"/>
              <a:buChar char="»"/>
            </a:pPr>
            <a:endParaRPr lang="fr-CH" sz="1800" dirty="0"/>
          </a:p>
        </p:txBody>
      </p:sp>
    </p:spTree>
    <p:extLst>
      <p:ext uri="{BB962C8B-B14F-4D97-AF65-F5344CB8AC3E}">
        <p14:creationId xmlns:p14="http://schemas.microsoft.com/office/powerpoint/2010/main" val="2971566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Certification (3) </a:t>
            </a:r>
            <a:endParaRPr dirty="0"/>
          </a:p>
        </p:txBody>
      </p:sp>
      <p:sp>
        <p:nvSpPr>
          <p:cNvPr id="232" name="Google Shape;232;p26"/>
          <p:cNvSpPr txBox="1">
            <a:spLocks noGrp="1"/>
          </p:cNvSpPr>
          <p:nvPr>
            <p:ph type="body" idx="1"/>
          </p:nvPr>
        </p:nvSpPr>
        <p:spPr>
          <a:xfrm>
            <a:off x="0" y="1445881"/>
            <a:ext cx="8373904" cy="3493094"/>
          </a:xfrm>
          <a:prstGeom prst="rect">
            <a:avLst/>
          </a:prstGeom>
        </p:spPr>
        <p:txBody>
          <a:bodyPr spcFirstLastPara="1" wrap="square" lIns="91425" tIns="91425" rIns="91425" bIns="91425" anchor="ctr" anchorCtr="0">
            <a:noAutofit/>
          </a:bodyPr>
          <a:lstStyle/>
          <a:p>
            <a:pPr indent="-342900" algn="l">
              <a:buSzPts val="1800"/>
            </a:pPr>
            <a:r>
              <a:rPr lang="fr-CH" sz="1800" dirty="0"/>
              <a:t>La commission de certification a revu les points de re-certification:</a:t>
            </a:r>
          </a:p>
          <a:p>
            <a:pPr indent="-342900" algn="l">
              <a:buSzPts val="1800"/>
            </a:pPr>
            <a:endParaRPr lang="fr-CH" sz="800" dirty="0"/>
          </a:p>
          <a:p>
            <a:pPr lvl="1" indent="-342900" algn="l">
              <a:spcBef>
                <a:spcPts val="600"/>
              </a:spcBef>
              <a:buSzPts val="1800"/>
            </a:pPr>
            <a:r>
              <a:rPr lang="fr-CH" sz="1600" dirty="0"/>
              <a:t>L</a:t>
            </a:r>
            <a:r>
              <a:rPr lang="fr-FR" sz="1600" dirty="0"/>
              <a:t>es webinaires seront pris en compte comme des cours à la hauteur  ½ point pour   chaque période de trois heures (ou une demi-journée)</a:t>
            </a:r>
          </a:p>
          <a:p>
            <a:pPr lvl="1" indent="-342900" algn="l">
              <a:spcBef>
                <a:spcPts val="600"/>
              </a:spcBef>
              <a:buSzPts val="1800"/>
            </a:pPr>
            <a:r>
              <a:rPr lang="fr-FR" sz="1600" dirty="0"/>
              <a:t>Les webinaires suivis en direct ou en différé seront pris en compte de la même façon</a:t>
            </a:r>
          </a:p>
          <a:p>
            <a:pPr lvl="1" indent="-342900" algn="l">
              <a:spcBef>
                <a:spcPts val="600"/>
              </a:spcBef>
              <a:buSzPts val="1800"/>
            </a:pPr>
            <a:r>
              <a:rPr lang="fr-FR" sz="1600" dirty="0"/>
              <a:t>Les webinaires délivrés par la SOFHYT seront listés sur le site ainsi que le nombre de points attribués (par exemple, ils pourront être de 0,5 points pour une session de 2h)</a:t>
            </a:r>
          </a:p>
          <a:p>
            <a:pPr lvl="1" indent="-342900" algn="l">
              <a:spcBef>
                <a:spcPts val="600"/>
              </a:spcBef>
              <a:buSzPts val="1800"/>
            </a:pPr>
            <a:r>
              <a:rPr lang="fr-FR" sz="1600" dirty="0"/>
              <a:t>Les certifiés devront conserver les preuves des points demandés ex: (attestation de présence, impression écran du titre, …)</a:t>
            </a:r>
          </a:p>
          <a:p>
            <a:pPr lvl="1" indent="-342900" algn="l">
              <a:spcBef>
                <a:spcPts val="600"/>
              </a:spcBef>
              <a:buSzPts val="1800"/>
            </a:pPr>
            <a:r>
              <a:rPr lang="fr-FR" sz="1600" dirty="0"/>
              <a:t>Les dossiers de re </a:t>
            </a:r>
            <a:r>
              <a:rPr lang="fr-FR" sz="1600"/>
              <a:t>certifications devront </a:t>
            </a:r>
            <a:r>
              <a:rPr lang="fr-FR" sz="1600" dirty="0"/>
              <a:t>être soumis à la commission 2 mois avant la date d’expiration de la certification.</a:t>
            </a:r>
          </a:p>
        </p:txBody>
      </p:sp>
    </p:spTree>
    <p:extLst>
      <p:ext uri="{BB962C8B-B14F-4D97-AF65-F5344CB8AC3E}">
        <p14:creationId xmlns:p14="http://schemas.microsoft.com/office/powerpoint/2010/main" val="3869072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1"/>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194" name="Google Shape;194;p21"/>
          <p:cNvSpPr txBox="1">
            <a:spLocks noGrp="1"/>
          </p:cNvSpPr>
          <p:nvPr>
            <p:ph type="title" idx="4294967295"/>
          </p:nvPr>
        </p:nvSpPr>
        <p:spPr>
          <a:xfrm>
            <a:off x="2728075" y="132400"/>
            <a:ext cx="5760300" cy="82772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H" dirty="0"/>
              <a:t>Comité</a:t>
            </a:r>
            <a:r>
              <a:rPr lang="en-GB" dirty="0"/>
              <a:t> NAR</a:t>
            </a:r>
            <a:br>
              <a:rPr lang="en-GB" dirty="0"/>
            </a:br>
            <a:r>
              <a:rPr lang="en-GB" sz="1200" dirty="0"/>
              <a:t>                        Adrien Laurent</a:t>
            </a:r>
            <a:endParaRPr dirty="0"/>
          </a:p>
        </p:txBody>
      </p:sp>
      <p:sp>
        <p:nvSpPr>
          <p:cNvPr id="195" name="Google Shape;195;p21"/>
          <p:cNvSpPr txBox="1">
            <a:spLocks noGrp="1"/>
          </p:cNvSpPr>
          <p:nvPr>
            <p:ph type="body" idx="1"/>
          </p:nvPr>
        </p:nvSpPr>
        <p:spPr>
          <a:xfrm>
            <a:off x="460355" y="1400360"/>
            <a:ext cx="7816800" cy="3366900"/>
          </a:xfrm>
          <a:prstGeom prst="rect">
            <a:avLst/>
          </a:prstGeom>
        </p:spPr>
        <p:txBody>
          <a:bodyPr spcFirstLastPara="1" wrap="square" lIns="91425" tIns="91425" rIns="91425" bIns="91425" anchor="ctr" anchorCtr="0">
            <a:noAutofit/>
          </a:bodyPr>
          <a:lstStyle/>
          <a:p>
            <a:pPr algn="l"/>
            <a:r>
              <a:rPr lang="fr-FR" sz="1800" dirty="0"/>
              <a:t>Dossier de re-certification soumis à l’IOHA (comité NAR) en avril 2020</a:t>
            </a:r>
          </a:p>
          <a:p>
            <a:pPr algn="l"/>
            <a:r>
              <a:rPr lang="fr-FR" sz="1800" dirty="0"/>
              <a:t>Retour positif et re-certification validée en mai 2021</a:t>
            </a:r>
          </a:p>
          <a:p>
            <a:pPr algn="l"/>
            <a:endParaRPr lang="fr-FR" sz="1800" dirty="0"/>
          </a:p>
          <a:p>
            <a:pPr algn="l"/>
            <a:r>
              <a:rPr lang="fr-FR" sz="1800" dirty="0"/>
              <a:t>Travail du comité NAR</a:t>
            </a:r>
          </a:p>
          <a:p>
            <a:pPr lvl="1" algn="l">
              <a:spcBef>
                <a:spcPts val="600"/>
              </a:spcBef>
            </a:pPr>
            <a:r>
              <a:rPr lang="fr-FR" sz="1600" dirty="0"/>
              <a:t>Débat sur les équivalences entre pays</a:t>
            </a:r>
          </a:p>
          <a:p>
            <a:pPr lvl="1" algn="l">
              <a:spcBef>
                <a:spcPts val="600"/>
              </a:spcBef>
            </a:pPr>
            <a:r>
              <a:rPr lang="fr-FR" sz="1600" dirty="0"/>
              <a:t>Volonté de formalisation du fonctionnement</a:t>
            </a:r>
          </a:p>
          <a:p>
            <a:pPr lvl="1" algn="l">
              <a:spcBef>
                <a:spcPts val="600"/>
              </a:spcBef>
            </a:pPr>
            <a:r>
              <a:rPr lang="fr-FR" sz="1600" dirty="0"/>
              <a:t>Objectif de standardisation/alignement </a:t>
            </a:r>
          </a:p>
          <a:p>
            <a:pPr lvl="1" algn="l">
              <a:spcBef>
                <a:spcPts val="600"/>
              </a:spcBef>
            </a:pPr>
            <a:r>
              <a:rPr lang="fr-FR" sz="1600" dirty="0"/>
              <a:t>Réflexion sur le référentiel ISO 17024 (Certification?)</a:t>
            </a:r>
          </a:p>
          <a:p>
            <a:pPr marL="457200" lvl="0" indent="0" algn="l" rtl="0">
              <a:spcBef>
                <a:spcPts val="600"/>
              </a:spcBef>
              <a:spcAft>
                <a:spcPts val="0"/>
              </a:spcAft>
              <a:buNone/>
            </a:pPr>
            <a:endParaRPr sz="1800" dirty="0"/>
          </a:p>
        </p:txBody>
      </p:sp>
    </p:spTree>
    <p:extLst>
      <p:ext uri="{BB962C8B-B14F-4D97-AF65-F5344CB8AC3E}">
        <p14:creationId xmlns:p14="http://schemas.microsoft.com/office/powerpoint/2010/main" val="1910576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462701-A818-40DC-8618-9C3214746A39}"/>
              </a:ext>
            </a:extLst>
          </p:cNvPr>
          <p:cNvSpPr>
            <a:spLocks noGrp="1"/>
          </p:cNvSpPr>
          <p:nvPr>
            <p:ph type="body" idx="1"/>
          </p:nvPr>
        </p:nvSpPr>
        <p:spPr>
          <a:xfrm>
            <a:off x="452678" y="1345125"/>
            <a:ext cx="8378456" cy="3663007"/>
          </a:xfrm>
        </p:spPr>
        <p:txBody>
          <a:bodyPr/>
          <a:lstStyle/>
          <a:p>
            <a:pPr algn="l"/>
            <a:r>
              <a:rPr lang="fr-FR" sz="1800" dirty="0"/>
              <a:t>Mise en route d’une nouvelle commission en 2021</a:t>
            </a:r>
          </a:p>
          <a:p>
            <a:pPr algn="l"/>
            <a:endParaRPr lang="fr-FR" sz="800" dirty="0"/>
          </a:p>
          <a:p>
            <a:pPr algn="l"/>
            <a:r>
              <a:rPr lang="fr-FR" sz="1800" dirty="0"/>
              <a:t>Membres : </a:t>
            </a:r>
            <a:r>
              <a:rPr lang="fr-CH" sz="1800" dirty="0"/>
              <a:t>Frédérique Parrot (Présidente), Nathalie Argentin, Corinne Exbrayat, Pascal </a:t>
            </a:r>
            <a:r>
              <a:rPr lang="fr-CH" sz="1800" dirty="0" err="1"/>
              <a:t>Kerneis</a:t>
            </a:r>
            <a:r>
              <a:rPr lang="fr-CH" sz="1800" dirty="0"/>
              <a:t>, Laurence Rodrigues, Gautier Vincent</a:t>
            </a:r>
          </a:p>
          <a:p>
            <a:pPr algn="l"/>
            <a:endParaRPr lang="fr-CH" sz="800" dirty="0"/>
          </a:p>
          <a:p>
            <a:pPr algn="l"/>
            <a:r>
              <a:rPr lang="fr-FR" sz="1800" dirty="0"/>
              <a:t>Objectifs: </a:t>
            </a:r>
          </a:p>
          <a:p>
            <a:pPr lvl="1" algn="l">
              <a:spcBef>
                <a:spcPts val="600"/>
              </a:spcBef>
            </a:pPr>
            <a:r>
              <a:rPr lang="fr-FR" sz="1600" dirty="0"/>
              <a:t>Échanges de pratiques et de connaissances</a:t>
            </a:r>
          </a:p>
          <a:p>
            <a:pPr lvl="1" algn="l">
              <a:spcBef>
                <a:spcPts val="600"/>
              </a:spcBef>
            </a:pPr>
            <a:r>
              <a:rPr lang="fr-FR" sz="1600" dirty="0"/>
              <a:t>Mutualisation des participations aux conférences</a:t>
            </a:r>
          </a:p>
          <a:p>
            <a:pPr lvl="1" algn="l">
              <a:spcBef>
                <a:spcPts val="600"/>
              </a:spcBef>
            </a:pPr>
            <a:r>
              <a:rPr lang="fr-FR" sz="1600" dirty="0"/>
              <a:t>Engager la SOFHYT dans des réseaux plus larges, dont francophones</a:t>
            </a:r>
          </a:p>
          <a:p>
            <a:pPr lvl="1" algn="l">
              <a:spcBef>
                <a:spcPts val="600"/>
              </a:spcBef>
            </a:pPr>
            <a:r>
              <a:rPr lang="fr-FR" sz="1600" dirty="0"/>
              <a:t>Participation et formation des adhérents</a:t>
            </a:r>
          </a:p>
          <a:p>
            <a:pPr lvl="1" algn="l">
              <a:spcBef>
                <a:spcPts val="600"/>
              </a:spcBef>
            </a:pPr>
            <a:r>
              <a:rPr lang="fr-FR" sz="1600" dirty="0"/>
              <a:t>Acquisition de points pour le maintien de la certification</a:t>
            </a:r>
          </a:p>
        </p:txBody>
      </p:sp>
      <p:sp>
        <p:nvSpPr>
          <p:cNvPr id="3" name="Espace réservé du numéro de diapositive 2">
            <a:extLst>
              <a:ext uri="{FF2B5EF4-FFF2-40B4-BE49-F238E27FC236}">
                <a16:creationId xmlns:a16="http://schemas.microsoft.com/office/drawing/2014/main" id="{589988E5-A754-403A-AB63-CBEE190E6C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t>15</a:t>
            </a:fld>
            <a:endParaRPr lang="fr-FR"/>
          </a:p>
        </p:txBody>
      </p:sp>
      <p:sp>
        <p:nvSpPr>
          <p:cNvPr id="4" name="Google Shape;133;p13">
            <a:extLst>
              <a:ext uri="{FF2B5EF4-FFF2-40B4-BE49-F238E27FC236}">
                <a16:creationId xmlns:a16="http://schemas.microsoft.com/office/drawing/2014/main" id="{152F421E-79C1-4AF9-B9E9-AD33A3723C7D}"/>
              </a:ext>
            </a:extLst>
          </p:cNvPr>
          <p:cNvSpPr/>
          <p:nvPr/>
        </p:nvSpPr>
        <p:spPr>
          <a:xfrm>
            <a:off x="7683322" y="664425"/>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dirty="0">
                <a:solidFill>
                  <a:srgbClr val="000000"/>
                </a:solidFill>
                <a:latin typeface="Arial"/>
                <a:ea typeface="Arial"/>
                <a:cs typeface="Arial"/>
                <a:sym typeface="Arial"/>
              </a:rPr>
              <a:t>vote</a:t>
            </a:r>
            <a:endParaRPr dirty="0"/>
          </a:p>
        </p:txBody>
      </p:sp>
      <p:sp>
        <p:nvSpPr>
          <p:cNvPr id="5" name="Google Shape;238;p27">
            <a:extLst>
              <a:ext uri="{FF2B5EF4-FFF2-40B4-BE49-F238E27FC236}">
                <a16:creationId xmlns:a16="http://schemas.microsoft.com/office/drawing/2014/main" id="{CD06045C-64DF-404C-951C-11AEF4504FA5}"/>
              </a:ext>
            </a:extLst>
          </p:cNvPr>
          <p:cNvSpPr txBox="1">
            <a:spLocks/>
          </p:cNvSpPr>
          <p:nvPr/>
        </p:nvSpPr>
        <p:spPr>
          <a:xfrm>
            <a:off x="2728075" y="166424"/>
            <a:ext cx="5760300" cy="80893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1pPr>
            <a:lvl2pPr marR="0" lvl="1"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2pPr>
            <a:lvl3pPr marR="0" lvl="2"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3pPr>
            <a:lvl4pPr marR="0" lvl="3"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4pPr>
            <a:lvl5pPr marR="0" lvl="4"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5pPr>
            <a:lvl6pPr marR="0" lvl="5"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6pPr>
            <a:lvl7pPr marR="0" lvl="6"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7pPr>
            <a:lvl8pPr marR="0" lvl="7"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8pPr>
            <a:lvl9pPr marR="0" lvl="8"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9pPr>
          </a:lstStyle>
          <a:p>
            <a:r>
              <a:rPr lang="en-GB" dirty="0"/>
              <a:t>Formations (1)</a:t>
            </a:r>
          </a:p>
          <a:p>
            <a:r>
              <a:rPr lang="fr-CH" sz="1400" dirty="0"/>
              <a:t>	     </a:t>
            </a:r>
            <a:r>
              <a:rPr lang="fr-CH" sz="1200" dirty="0"/>
              <a:t>F</a:t>
            </a:r>
            <a:r>
              <a:rPr lang="en-GB" sz="1200" dirty="0" err="1"/>
              <a:t>rédérique</a:t>
            </a:r>
            <a:r>
              <a:rPr lang="en-GB" sz="1200" dirty="0"/>
              <a:t> Parrot</a:t>
            </a:r>
          </a:p>
        </p:txBody>
      </p:sp>
    </p:spTree>
    <p:extLst>
      <p:ext uri="{BB962C8B-B14F-4D97-AF65-F5344CB8AC3E}">
        <p14:creationId xmlns:p14="http://schemas.microsoft.com/office/powerpoint/2010/main" val="3344515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462701-A818-40DC-8618-9C3214746A39}"/>
              </a:ext>
            </a:extLst>
          </p:cNvPr>
          <p:cNvSpPr>
            <a:spLocks noGrp="1"/>
          </p:cNvSpPr>
          <p:nvPr>
            <p:ph type="body" idx="1"/>
          </p:nvPr>
        </p:nvSpPr>
        <p:spPr>
          <a:xfrm>
            <a:off x="452678" y="1345125"/>
            <a:ext cx="8378456" cy="3663007"/>
          </a:xfrm>
        </p:spPr>
        <p:txBody>
          <a:bodyPr/>
          <a:lstStyle/>
          <a:p>
            <a:pPr algn="l"/>
            <a:r>
              <a:rPr lang="fr-FR" sz="1800" dirty="0"/>
              <a:t>Webinaires (1 ou 2 animateurs par session)</a:t>
            </a:r>
          </a:p>
          <a:p>
            <a:pPr algn="l"/>
            <a:endParaRPr lang="fr-FR" sz="400" dirty="0"/>
          </a:p>
          <a:p>
            <a:pPr lvl="1" algn="l">
              <a:spcBef>
                <a:spcPts val="600"/>
              </a:spcBef>
            </a:pPr>
            <a:r>
              <a:rPr lang="fr-FR" sz="1600" dirty="0"/>
              <a:t>22/01 Les bases de l’hygiène du travail - tout public (Frédérique Parrot)</a:t>
            </a:r>
          </a:p>
          <a:p>
            <a:pPr lvl="1" algn="l">
              <a:spcBef>
                <a:spcPts val="600"/>
              </a:spcBef>
            </a:pPr>
            <a:r>
              <a:rPr lang="fr-FR" sz="1600" dirty="0"/>
              <a:t>24/02 Actualités en hygiène du travail en France (Frédérique Parrot)</a:t>
            </a:r>
          </a:p>
          <a:p>
            <a:pPr lvl="1" algn="l">
              <a:spcBef>
                <a:spcPts val="600"/>
              </a:spcBef>
            </a:pPr>
            <a:r>
              <a:rPr lang="fr-FR" sz="1600" dirty="0"/>
              <a:t>09/04 Retour webinaires INRS (Laurence Rodrigues, Gautier Vincent)</a:t>
            </a:r>
          </a:p>
          <a:p>
            <a:pPr lvl="1" algn="l">
              <a:spcBef>
                <a:spcPts val="600"/>
              </a:spcBef>
            </a:pPr>
            <a:r>
              <a:rPr lang="fr-FR" sz="1600" dirty="0"/>
              <a:t>18/06 </a:t>
            </a:r>
            <a:r>
              <a:rPr lang="fr-FR" sz="1600" dirty="0">
                <a:sym typeface="Arial"/>
              </a:rPr>
              <a:t>Surfaces contaminées, résumé de la conférence INRS et REX Solvay </a:t>
            </a:r>
            <a:r>
              <a:rPr lang="fr-FR" sz="1600" dirty="0"/>
              <a:t>(Delphine Franco, Françoise Marcenac)</a:t>
            </a:r>
          </a:p>
          <a:p>
            <a:pPr lvl="1" algn="l"/>
            <a:endParaRPr lang="fr-FR" sz="1600" dirty="0"/>
          </a:p>
          <a:p>
            <a:pPr algn="l"/>
            <a:r>
              <a:rPr lang="fr-FR" sz="1800" dirty="0"/>
              <a:t>Formations</a:t>
            </a:r>
          </a:p>
          <a:p>
            <a:pPr lvl="1" algn="l"/>
            <a:r>
              <a:rPr lang="fr-FR" sz="1600" dirty="0"/>
              <a:t>21/5 (FR) et 28/5 (EN) Statistiques, avec SSHT</a:t>
            </a:r>
          </a:p>
          <a:p>
            <a:pPr lvl="1" algn="l"/>
            <a:endParaRPr lang="fr-FR" sz="1600" dirty="0"/>
          </a:p>
        </p:txBody>
      </p:sp>
      <p:sp>
        <p:nvSpPr>
          <p:cNvPr id="3" name="Espace réservé du numéro de diapositive 2">
            <a:extLst>
              <a:ext uri="{FF2B5EF4-FFF2-40B4-BE49-F238E27FC236}">
                <a16:creationId xmlns:a16="http://schemas.microsoft.com/office/drawing/2014/main" id="{589988E5-A754-403A-AB63-CBEE190E6C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t>16</a:t>
            </a:fld>
            <a:endParaRPr lang="fr-FR"/>
          </a:p>
        </p:txBody>
      </p:sp>
      <p:sp>
        <p:nvSpPr>
          <p:cNvPr id="5" name="Google Shape;238;p27">
            <a:extLst>
              <a:ext uri="{FF2B5EF4-FFF2-40B4-BE49-F238E27FC236}">
                <a16:creationId xmlns:a16="http://schemas.microsoft.com/office/drawing/2014/main" id="{CD06045C-64DF-404C-951C-11AEF4504FA5}"/>
              </a:ext>
            </a:extLst>
          </p:cNvPr>
          <p:cNvSpPr txBox="1">
            <a:spLocks/>
          </p:cNvSpPr>
          <p:nvPr/>
        </p:nvSpPr>
        <p:spPr>
          <a:xfrm>
            <a:off x="2728075" y="166425"/>
            <a:ext cx="5760300" cy="680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1pPr>
            <a:lvl2pPr marR="0" lvl="1"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2pPr>
            <a:lvl3pPr marR="0" lvl="2"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3pPr>
            <a:lvl4pPr marR="0" lvl="3"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4pPr>
            <a:lvl5pPr marR="0" lvl="4"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5pPr>
            <a:lvl6pPr marR="0" lvl="5"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6pPr>
            <a:lvl7pPr marR="0" lvl="6"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7pPr>
            <a:lvl8pPr marR="0" lvl="7"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8pPr>
            <a:lvl9pPr marR="0" lvl="8"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9pPr>
          </a:lstStyle>
          <a:p>
            <a:r>
              <a:rPr lang="en-GB" dirty="0"/>
              <a:t>Formations (2)</a:t>
            </a:r>
          </a:p>
        </p:txBody>
      </p:sp>
    </p:spTree>
    <p:extLst>
      <p:ext uri="{BB962C8B-B14F-4D97-AF65-F5344CB8AC3E}">
        <p14:creationId xmlns:p14="http://schemas.microsoft.com/office/powerpoint/2010/main" val="466334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462701-A818-40DC-8618-9C3214746A39}"/>
              </a:ext>
            </a:extLst>
          </p:cNvPr>
          <p:cNvSpPr>
            <a:spLocks noGrp="1"/>
          </p:cNvSpPr>
          <p:nvPr>
            <p:ph type="body" idx="1"/>
          </p:nvPr>
        </p:nvSpPr>
        <p:spPr>
          <a:xfrm>
            <a:off x="452678" y="1760220"/>
            <a:ext cx="8378456" cy="1996440"/>
          </a:xfrm>
        </p:spPr>
        <p:txBody>
          <a:bodyPr/>
          <a:lstStyle/>
          <a:p>
            <a:pPr algn="l"/>
            <a:r>
              <a:rPr lang="fr-FR" sz="1800" dirty="0"/>
              <a:t>WHWB : module H&amp;S </a:t>
            </a:r>
            <a:r>
              <a:rPr lang="fr-FR" sz="1800" dirty="0" err="1"/>
              <a:t>awareness</a:t>
            </a:r>
            <a:r>
              <a:rPr lang="fr-FR" sz="1800" dirty="0"/>
              <a:t> </a:t>
            </a:r>
          </a:p>
          <a:p>
            <a:pPr lvl="1" algn="l">
              <a:spcBef>
                <a:spcPts val="600"/>
              </a:spcBef>
            </a:pPr>
            <a:r>
              <a:rPr lang="fr-FR" sz="1600" dirty="0"/>
              <a:t>22/1 8 animateurs, 15 participants en Afrique, 7 sessions (dont 2 pour organisation)</a:t>
            </a:r>
          </a:p>
          <a:p>
            <a:pPr lvl="1" algn="l">
              <a:spcBef>
                <a:spcPts val="600"/>
              </a:spcBef>
            </a:pPr>
            <a:r>
              <a:rPr lang="fr-FR" sz="1600" dirty="0"/>
              <a:t>Traduction du module en français, </a:t>
            </a:r>
          </a:p>
          <a:p>
            <a:pPr lvl="1" algn="l">
              <a:spcBef>
                <a:spcPts val="600"/>
              </a:spcBef>
            </a:pPr>
            <a:r>
              <a:rPr lang="fr-FR" sz="1600" dirty="0"/>
              <a:t>Nouvelle session possible, volontaire pour la coordination: Alessandro Sassi </a:t>
            </a:r>
          </a:p>
          <a:p>
            <a:pPr lvl="1" algn="l"/>
            <a:endParaRPr lang="fr-FR" sz="1600" dirty="0"/>
          </a:p>
          <a:p>
            <a:pPr lvl="1" algn="l"/>
            <a:endParaRPr lang="fr-FR" sz="1600" dirty="0"/>
          </a:p>
        </p:txBody>
      </p:sp>
      <p:sp>
        <p:nvSpPr>
          <p:cNvPr id="3" name="Espace réservé du numéro de diapositive 2">
            <a:extLst>
              <a:ext uri="{FF2B5EF4-FFF2-40B4-BE49-F238E27FC236}">
                <a16:creationId xmlns:a16="http://schemas.microsoft.com/office/drawing/2014/main" id="{589988E5-A754-403A-AB63-CBEE190E6C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t>17</a:t>
            </a:fld>
            <a:endParaRPr lang="fr-FR"/>
          </a:p>
        </p:txBody>
      </p:sp>
      <p:sp>
        <p:nvSpPr>
          <p:cNvPr id="5" name="Google Shape;238;p27">
            <a:extLst>
              <a:ext uri="{FF2B5EF4-FFF2-40B4-BE49-F238E27FC236}">
                <a16:creationId xmlns:a16="http://schemas.microsoft.com/office/drawing/2014/main" id="{CD06045C-64DF-404C-951C-11AEF4504FA5}"/>
              </a:ext>
            </a:extLst>
          </p:cNvPr>
          <p:cNvSpPr txBox="1">
            <a:spLocks/>
          </p:cNvSpPr>
          <p:nvPr/>
        </p:nvSpPr>
        <p:spPr>
          <a:xfrm>
            <a:off x="2728075" y="166425"/>
            <a:ext cx="5760300" cy="680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1pPr>
            <a:lvl2pPr marR="0" lvl="1"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2pPr>
            <a:lvl3pPr marR="0" lvl="2"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3pPr>
            <a:lvl4pPr marR="0" lvl="3"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4pPr>
            <a:lvl5pPr marR="0" lvl="4"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5pPr>
            <a:lvl6pPr marR="0" lvl="5"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6pPr>
            <a:lvl7pPr marR="0" lvl="6"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7pPr>
            <a:lvl8pPr marR="0" lvl="7"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8pPr>
            <a:lvl9pPr marR="0" lvl="8" algn="l" rtl="0">
              <a:lnSpc>
                <a:spcPct val="100000"/>
              </a:lnSpc>
              <a:spcBef>
                <a:spcPts val="0"/>
              </a:spcBef>
              <a:spcAft>
                <a:spcPts val="0"/>
              </a:spcAft>
              <a:buClr>
                <a:srgbClr val="3796BF"/>
              </a:buClr>
              <a:buSzPts val="3000"/>
              <a:buFont typeface="Oswald"/>
              <a:buNone/>
              <a:defRPr sz="3000" b="1" i="0" u="none" strike="noStrike" cap="none">
                <a:solidFill>
                  <a:srgbClr val="3796BF"/>
                </a:solidFill>
                <a:latin typeface="Oswald"/>
                <a:ea typeface="Oswald"/>
                <a:cs typeface="Oswald"/>
                <a:sym typeface="Oswald"/>
              </a:defRPr>
            </a:lvl9pPr>
          </a:lstStyle>
          <a:p>
            <a:r>
              <a:rPr lang="en-GB" dirty="0"/>
              <a:t>Formations (3)</a:t>
            </a:r>
          </a:p>
        </p:txBody>
      </p:sp>
    </p:spTree>
    <p:extLst>
      <p:ext uri="{BB962C8B-B14F-4D97-AF65-F5344CB8AC3E}">
        <p14:creationId xmlns:p14="http://schemas.microsoft.com/office/powerpoint/2010/main" val="677583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
        <p:nvSpPr>
          <p:cNvPr id="252" name="Google Shape;252;p29"/>
          <p:cNvSpPr txBox="1">
            <a:spLocks noGrp="1"/>
          </p:cNvSpPr>
          <p:nvPr>
            <p:ph type="title" idx="4294967295"/>
          </p:nvPr>
        </p:nvSpPr>
        <p:spPr>
          <a:xfrm>
            <a:off x="2728075" y="204524"/>
            <a:ext cx="5760300" cy="83941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dirty="0"/>
              <a:t>OHTA (1)</a:t>
            </a:r>
            <a:br>
              <a:rPr lang="en" dirty="0"/>
            </a:br>
            <a:r>
              <a:rPr lang="en" sz="1200" dirty="0"/>
              <a:t>      Frédérique Parrot</a:t>
            </a:r>
            <a:endParaRPr sz="1200" dirty="0"/>
          </a:p>
        </p:txBody>
      </p:sp>
      <p:sp>
        <p:nvSpPr>
          <p:cNvPr id="253" name="Google Shape;253;p29"/>
          <p:cNvSpPr txBox="1">
            <a:spLocks noGrp="1"/>
          </p:cNvSpPr>
          <p:nvPr>
            <p:ph type="body" idx="1"/>
          </p:nvPr>
        </p:nvSpPr>
        <p:spPr>
          <a:xfrm>
            <a:off x="208895" y="1606100"/>
            <a:ext cx="8117700" cy="3048824"/>
          </a:xfrm>
          <a:prstGeom prst="rect">
            <a:avLst/>
          </a:prstGeom>
        </p:spPr>
        <p:txBody>
          <a:bodyPr spcFirstLastPara="1" wrap="square" lIns="91425" tIns="91425" rIns="91425" bIns="91425" anchor="ctr" anchorCtr="0">
            <a:noAutofit/>
          </a:bodyPr>
          <a:lstStyle/>
          <a:p>
            <a:pPr lvl="0" indent="-342900" algn="l">
              <a:buSzPts val="1800"/>
            </a:pPr>
            <a:r>
              <a:rPr lang="fr-FR" sz="1800" dirty="0"/>
              <a:t>OHTA: développement de supports et diffusions de formation en hygiène du travail</a:t>
            </a:r>
          </a:p>
          <a:p>
            <a:pPr marL="114300" lvl="0" indent="0" algn="l">
              <a:buSzPts val="1800"/>
              <a:buNone/>
            </a:pPr>
            <a:endParaRPr lang="fr-FR" sz="1800" dirty="0"/>
          </a:p>
          <a:p>
            <a:pPr lvl="0" indent="-342900" algn="l">
              <a:buSzPts val="1800"/>
            </a:pPr>
            <a:r>
              <a:rPr lang="fr-FR" sz="1800" dirty="0"/>
              <a:t>SOFHYT représentante dans la commission « OHTA Awards &amp; Qualifications </a:t>
            </a:r>
            <a:r>
              <a:rPr lang="fr-FR" sz="1800" dirty="0" err="1"/>
              <a:t>Committee</a:t>
            </a:r>
            <a:r>
              <a:rPr lang="fr-FR" sz="1800" dirty="0"/>
              <a:t> (AQC) » en charge de définir les modalités de dispense des modules W  (autorisations pour formateurs, traduction, modalités de formation)</a:t>
            </a:r>
          </a:p>
          <a:p>
            <a:pPr lvl="0" indent="-342900" algn="l">
              <a:buSzPts val="1800"/>
            </a:pPr>
            <a:endParaRPr lang="fr-FR" sz="800" dirty="0"/>
          </a:p>
          <a:p>
            <a:pPr lvl="1" indent="-342900" algn="l">
              <a:buSzPts val="1800"/>
            </a:pPr>
            <a:r>
              <a:rPr lang="fr-FR" sz="1800" dirty="0"/>
              <a:t>2 réunions par an (Zoom)</a:t>
            </a:r>
          </a:p>
          <a:p>
            <a:pPr lvl="1" indent="-342900" algn="l">
              <a:buSzPts val="1800"/>
            </a:pPr>
            <a:endParaRPr lang="fr-FR" sz="800" dirty="0"/>
          </a:p>
          <a:p>
            <a:pPr lvl="1" indent="-342900" algn="l">
              <a:buSzPts val="1800"/>
            </a:pPr>
            <a:r>
              <a:rPr lang="fr-FR" sz="1800" dirty="0"/>
              <a:t>Échanges occasionnels de mails pour avis sur un sujet</a:t>
            </a:r>
          </a:p>
          <a:p>
            <a:pPr marL="457200" lvl="0" indent="0" algn="l" rtl="0">
              <a:spcBef>
                <a:spcPts val="600"/>
              </a:spcBef>
              <a:spcAft>
                <a:spcPts val="0"/>
              </a:spcAft>
              <a:buNone/>
            </a:pPr>
            <a:endParaRPr sz="1400" dirty="0"/>
          </a:p>
          <a:p>
            <a:pPr marL="0" lvl="0" indent="0" algn="l" rtl="0">
              <a:spcBef>
                <a:spcPts val="600"/>
              </a:spcBef>
              <a:spcAft>
                <a:spcPts val="0"/>
              </a:spcAft>
              <a:buNone/>
            </a:pPr>
            <a:r>
              <a:rPr lang="en" sz="2000" dirty="0"/>
              <a:t> </a:t>
            </a:r>
            <a:endParaRPr sz="2200" dirty="0"/>
          </a:p>
        </p:txBody>
      </p:sp>
      <p:pic>
        <p:nvPicPr>
          <p:cNvPr id="5" name="Picture 2" descr="OH Learning.com - advancing occupational hygiene worldwide.">
            <a:extLst>
              <a:ext uri="{FF2B5EF4-FFF2-40B4-BE49-F238E27FC236}">
                <a16:creationId xmlns:a16="http://schemas.microsoft.com/office/drawing/2014/main" id="{673A77D4-F22F-4D9D-B0BF-DADE0FDB5E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7" y="624231"/>
            <a:ext cx="3133725" cy="62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400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252" name="Google Shape;252;p29"/>
          <p:cNvSpPr txBox="1">
            <a:spLocks noGrp="1"/>
          </p:cNvSpPr>
          <p:nvPr>
            <p:ph type="title" idx="4294967295"/>
          </p:nvPr>
        </p:nvSpPr>
        <p:spPr>
          <a:xfrm>
            <a:off x="2728075" y="204525"/>
            <a:ext cx="5760300" cy="72511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dirty="0"/>
              <a:t>OHTA (2)</a:t>
            </a:r>
            <a:endParaRPr sz="1200" dirty="0"/>
          </a:p>
        </p:txBody>
      </p:sp>
      <p:sp>
        <p:nvSpPr>
          <p:cNvPr id="253" name="Google Shape;253;p29"/>
          <p:cNvSpPr txBox="1">
            <a:spLocks noGrp="1"/>
          </p:cNvSpPr>
          <p:nvPr>
            <p:ph type="body" idx="1"/>
          </p:nvPr>
        </p:nvSpPr>
        <p:spPr>
          <a:xfrm>
            <a:off x="208895" y="1606100"/>
            <a:ext cx="8117700" cy="3048824"/>
          </a:xfrm>
          <a:prstGeom prst="rect">
            <a:avLst/>
          </a:prstGeom>
        </p:spPr>
        <p:txBody>
          <a:bodyPr spcFirstLastPara="1" wrap="square" lIns="91425" tIns="91425" rIns="91425" bIns="91425" anchor="ctr" anchorCtr="0">
            <a:noAutofit/>
          </a:bodyPr>
          <a:lstStyle/>
          <a:p>
            <a:pPr marL="76200" indent="0" algn="l">
              <a:buNone/>
            </a:pPr>
            <a:r>
              <a:rPr lang="fr-FR" sz="1800" dirty="0"/>
              <a:t>Evolution liée au contexte sanitaire</a:t>
            </a:r>
          </a:p>
          <a:p>
            <a:pPr lvl="0" indent="-342900" algn="l">
              <a:buSzPts val="1800"/>
            </a:pPr>
            <a:r>
              <a:rPr lang="fr-FR" sz="1800" dirty="0"/>
              <a:t>W201 examen par QCM</a:t>
            </a:r>
          </a:p>
          <a:p>
            <a:pPr lvl="0" indent="-342900" algn="l">
              <a:buSzPts val="1800"/>
            </a:pPr>
            <a:r>
              <a:rPr lang="fr-FR" sz="1800" dirty="0"/>
              <a:t>Modules W dispensés à distance, après accord pour l’organisme de formation</a:t>
            </a:r>
          </a:p>
          <a:p>
            <a:pPr lvl="0" indent="-342900" algn="l">
              <a:buSzPts val="1800"/>
            </a:pPr>
            <a:r>
              <a:rPr lang="fr-FR" sz="1800" dirty="0"/>
              <a:t>Révision des modules existants</a:t>
            </a:r>
          </a:p>
          <a:p>
            <a:pPr lvl="0" indent="-342900" algn="l">
              <a:buSzPts val="1800"/>
            </a:pPr>
            <a:r>
              <a:rPr lang="fr-FR" sz="1800" dirty="0"/>
              <a:t>Nouveaux modules</a:t>
            </a:r>
          </a:p>
          <a:p>
            <a:pPr lvl="1" indent="-342900" algn="l">
              <a:buSzPts val="1800"/>
            </a:pPr>
            <a:r>
              <a:rPr lang="en-GB" sz="1800" dirty="0"/>
              <a:t>A1003 occupational hygiene in pharmaceutical industry</a:t>
            </a:r>
          </a:p>
          <a:p>
            <a:pPr lvl="1" indent="-342900" algn="l">
              <a:buSzPts val="1800"/>
            </a:pPr>
            <a:r>
              <a:rPr lang="en-GB" sz="1800" dirty="0"/>
              <a:t>A1002 oil &amp; gas</a:t>
            </a:r>
          </a:p>
          <a:p>
            <a:pPr lvl="1" indent="-342900" algn="l">
              <a:buSzPts val="1800"/>
            </a:pPr>
            <a:r>
              <a:rPr lang="en-GB" sz="1800" dirty="0"/>
              <a:t>Silica hazard awareness</a:t>
            </a:r>
          </a:p>
          <a:p>
            <a:pPr lvl="1" indent="-342900" algn="l">
              <a:buSzPts val="1800"/>
            </a:pPr>
            <a:r>
              <a:rPr lang="en-GB" sz="1800" dirty="0"/>
              <a:t>H&amp;S Awareness</a:t>
            </a:r>
            <a:r>
              <a:rPr lang="en" sz="2000" dirty="0"/>
              <a:t> </a:t>
            </a:r>
            <a:endParaRPr sz="2200" dirty="0"/>
          </a:p>
        </p:txBody>
      </p:sp>
      <p:pic>
        <p:nvPicPr>
          <p:cNvPr id="5" name="Picture 2" descr="OH Learning.com - advancing occupational hygiene worldwide.">
            <a:extLst>
              <a:ext uri="{FF2B5EF4-FFF2-40B4-BE49-F238E27FC236}">
                <a16:creationId xmlns:a16="http://schemas.microsoft.com/office/drawing/2014/main" id="{673A77D4-F22F-4D9D-B0BF-DADE0FDB5E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7" y="624231"/>
            <a:ext cx="3133725" cy="62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15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252" name="Google Shape;252;p29"/>
          <p:cNvSpPr txBox="1">
            <a:spLocks noGrp="1"/>
          </p:cNvSpPr>
          <p:nvPr>
            <p:ph type="title" idx="4294967295"/>
          </p:nvPr>
        </p:nvSpPr>
        <p:spPr>
          <a:xfrm>
            <a:off x="2728075" y="204524"/>
            <a:ext cx="5760300" cy="83941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Plateforme européenne - </a:t>
            </a:r>
            <a:r>
              <a:rPr lang="en-GB" dirty="0"/>
              <a:t>EPOH</a:t>
            </a:r>
            <a:br>
              <a:rPr lang="en" dirty="0"/>
            </a:br>
            <a:r>
              <a:rPr lang="en" sz="1200" dirty="0"/>
              <a:t>				     Charles Alarcon</a:t>
            </a:r>
            <a:endParaRPr sz="1200" dirty="0"/>
          </a:p>
        </p:txBody>
      </p:sp>
      <p:sp>
        <p:nvSpPr>
          <p:cNvPr id="253" name="Google Shape;253;p29"/>
          <p:cNvSpPr txBox="1">
            <a:spLocks noGrp="1"/>
          </p:cNvSpPr>
          <p:nvPr>
            <p:ph type="body" idx="1"/>
          </p:nvPr>
        </p:nvSpPr>
        <p:spPr>
          <a:xfrm>
            <a:off x="26015" y="1165860"/>
            <a:ext cx="8117700" cy="3977640"/>
          </a:xfrm>
          <a:prstGeom prst="rect">
            <a:avLst/>
          </a:prstGeom>
        </p:spPr>
        <p:txBody>
          <a:bodyPr spcFirstLastPara="1" wrap="square" lIns="91425" tIns="91425" rIns="91425" bIns="91425" anchor="ctr" anchorCtr="0">
            <a:noAutofit/>
          </a:bodyPr>
          <a:lstStyle/>
          <a:p>
            <a:pPr lvl="0" indent="-342900" algn="l">
              <a:buSzPts val="1800"/>
            </a:pPr>
            <a:r>
              <a:rPr lang="fr-FR" sz="1800" dirty="0"/>
              <a:t>Consolidation des statuts de la Plateforme EU qui devient association officielle (dépôts des statuts prévus fin juin 2021) </a:t>
            </a:r>
            <a:r>
              <a:rPr lang="fr-FR" sz="1800" dirty="0">
                <a:sym typeface="Wingdings" panose="05000000000000000000" pitchFamily="2" charset="2"/>
              </a:rPr>
              <a:t> co</a:t>
            </a:r>
            <a:r>
              <a:rPr lang="fr-FR" sz="1800" dirty="0"/>
              <a:t>nnexions avec les associations nationales clarifiées et consolidées.</a:t>
            </a:r>
            <a:r>
              <a:rPr lang="fr-CH" sz="1800" dirty="0"/>
              <a:t> </a:t>
            </a:r>
          </a:p>
          <a:p>
            <a:pPr marL="457200" lvl="0" indent="-342900" algn="l" rtl="0">
              <a:spcBef>
                <a:spcPts val="600"/>
              </a:spcBef>
              <a:spcAft>
                <a:spcPts val="0"/>
              </a:spcAft>
              <a:buSzPts val="1800"/>
              <a:buChar char="»"/>
            </a:pPr>
            <a:endParaRPr lang="fr-CH" sz="800" dirty="0"/>
          </a:p>
          <a:p>
            <a:pPr lvl="0" indent="-342900" algn="l">
              <a:buSzPts val="1800"/>
            </a:pPr>
            <a:r>
              <a:rPr lang="fr-FR" sz="1800" dirty="0"/>
              <a:t>EPOH représentée par les pays suivants : Allemagne, Angleterre, Belgique, Espagne, France, Italie, Pays-Bas, Suisse. Discussions en cours avec Irlande</a:t>
            </a:r>
          </a:p>
          <a:p>
            <a:pPr lvl="0" indent="-342900" algn="l">
              <a:buSzPts val="1800"/>
            </a:pPr>
            <a:endParaRPr lang="fr-CH" sz="800" dirty="0"/>
          </a:p>
          <a:p>
            <a:pPr lvl="0" indent="-342900" algn="l">
              <a:buSzPts val="1800"/>
            </a:pPr>
            <a:r>
              <a:rPr lang="fr-FR" sz="1800" dirty="0"/>
              <a:t>Renforcement des liens avec l’IOHA </a:t>
            </a:r>
            <a:r>
              <a:rPr lang="fr-CH" sz="1800" dirty="0"/>
              <a:t>:</a:t>
            </a:r>
          </a:p>
          <a:p>
            <a:pPr lvl="1" indent="-342900" algn="l">
              <a:spcBef>
                <a:spcPts val="600"/>
              </a:spcBef>
              <a:buSzPts val="1800"/>
            </a:pPr>
            <a:r>
              <a:rPr lang="fr-FR" sz="1600" dirty="0"/>
              <a:t>Octobre 2020 : article publié dans newsletter IOHA (GEM – Global </a:t>
            </a:r>
            <a:r>
              <a:rPr lang="fr-FR" sz="1600" dirty="0" err="1"/>
              <a:t>Exposure</a:t>
            </a:r>
            <a:r>
              <a:rPr lang="fr-FR" sz="1600" dirty="0"/>
              <a:t> Manager, vol 26, no. 5, Sept-Oct.2020) sur les avancées de l’EPOH</a:t>
            </a:r>
          </a:p>
          <a:p>
            <a:pPr lvl="1" indent="-342900" algn="l">
              <a:spcBef>
                <a:spcPts val="600"/>
              </a:spcBef>
              <a:buSzPts val="1800"/>
            </a:pPr>
            <a:r>
              <a:rPr lang="fr-FR" sz="1600" dirty="0"/>
              <a:t>5 nov. 2020 : Présentation de l’EPOH au </a:t>
            </a:r>
            <a:r>
              <a:rPr lang="fr-FR" sz="1600" dirty="0" err="1"/>
              <a:t>board</a:t>
            </a:r>
            <a:r>
              <a:rPr lang="fr-FR" sz="1600" dirty="0"/>
              <a:t> IOHA, IOHA newsletter sur projet EPOH fin 2020</a:t>
            </a:r>
          </a:p>
          <a:p>
            <a:pPr lvl="1" indent="-342900" algn="l">
              <a:spcBef>
                <a:spcPts val="600"/>
              </a:spcBef>
              <a:buSzPts val="1800"/>
            </a:pPr>
            <a:r>
              <a:rPr lang="fr-FR" sz="1600" dirty="0"/>
              <a:t>Signature début 2021 d’un « </a:t>
            </a:r>
            <a:r>
              <a:rPr lang="fr-FR" sz="1600" dirty="0" err="1"/>
              <a:t>Memorandum</a:t>
            </a:r>
            <a:r>
              <a:rPr lang="fr-FR" sz="1600" dirty="0"/>
              <a:t> of </a:t>
            </a:r>
            <a:r>
              <a:rPr lang="fr-FR" sz="1600" dirty="0" err="1"/>
              <a:t>Understanding</a:t>
            </a:r>
            <a:r>
              <a:rPr lang="fr-FR" sz="1600" dirty="0"/>
              <a:t> » entre IOHA et EPOH concernant les communications, collaborations, évènements, meetings entre les différentes structures</a:t>
            </a:r>
            <a:endParaRPr lang="fr-CH" sz="1800" dirty="0"/>
          </a:p>
        </p:txBody>
      </p:sp>
    </p:spTree>
    <p:extLst>
      <p:ext uri="{BB962C8B-B14F-4D97-AF65-F5344CB8AC3E}">
        <p14:creationId xmlns:p14="http://schemas.microsoft.com/office/powerpoint/2010/main" val="122828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4 – Communication (1)</a:t>
            </a:r>
            <a:endParaRPr dirty="0"/>
          </a:p>
        </p:txBody>
      </p:sp>
      <p:sp>
        <p:nvSpPr>
          <p:cNvPr id="225" name="Google Shape;225;p25"/>
          <p:cNvSpPr txBox="1">
            <a:spLocks noGrp="1"/>
          </p:cNvSpPr>
          <p:nvPr>
            <p:ph type="body" idx="1"/>
          </p:nvPr>
        </p:nvSpPr>
        <p:spPr>
          <a:xfrm>
            <a:off x="216963" y="1395250"/>
            <a:ext cx="8479800" cy="3543725"/>
          </a:xfrm>
          <a:prstGeom prst="rect">
            <a:avLst/>
          </a:prstGeom>
        </p:spPr>
        <p:txBody>
          <a:bodyPr spcFirstLastPara="1" wrap="square" lIns="91425" tIns="91425" rIns="91425" bIns="91425" anchor="ctr" anchorCtr="0">
            <a:noAutofit/>
          </a:bodyPr>
          <a:lstStyle/>
          <a:p>
            <a:pPr marL="342900" indent="-342900" algn="l"/>
            <a:r>
              <a:rPr lang="en-GB" sz="2000" u="sng" dirty="0" err="1"/>
              <a:t>Partenariats</a:t>
            </a:r>
            <a:r>
              <a:rPr lang="en-GB" sz="2000" u="sng" dirty="0"/>
              <a:t> PIC Magazine</a:t>
            </a:r>
          </a:p>
          <a:p>
            <a:pPr marL="457200" lvl="1" indent="0" algn="l">
              <a:buNone/>
            </a:pPr>
            <a:r>
              <a:rPr lang="fr-CH" sz="1600" dirty="0"/>
              <a:t>La SOFHYT a un partenariat avec PIC Magazine et </a:t>
            </a:r>
            <a:r>
              <a:rPr lang="fr-CH" sz="1600" dirty="0" err="1"/>
              <a:t>Ergonoma</a:t>
            </a:r>
            <a:r>
              <a:rPr lang="fr-CH" sz="1600" dirty="0"/>
              <a:t> Journal : ils publieront un article et une publicité pour l’association contre l’intégration de leur logo sur notre site et la transmission de leur offre d’abonnement gratuite à nos adhérents. </a:t>
            </a:r>
            <a:endParaRPr sz="1600" dirty="0"/>
          </a:p>
          <a:p>
            <a:pPr marL="0" lvl="0" indent="0" algn="l" rtl="0">
              <a:spcBef>
                <a:spcPts val="600"/>
              </a:spcBef>
              <a:spcAft>
                <a:spcPts val="0"/>
              </a:spcAft>
              <a:buNone/>
            </a:pPr>
            <a:endParaRPr lang="fr-CH" sz="1400" dirty="0">
              <a:solidFill>
                <a:srgbClr val="FF0000"/>
              </a:solidFill>
            </a:endParaRPr>
          </a:p>
          <a:p>
            <a:pPr marL="285750" indent="-285750" algn="l"/>
            <a:r>
              <a:rPr lang="fr-CH" sz="1800" dirty="0"/>
              <a:t>Communication de nos évènements et activités sur notre page LinkedIn avec 348 abonnés (258 en octobre 2020)</a:t>
            </a:r>
          </a:p>
          <a:p>
            <a:pPr marL="285750" indent="-285750" algn="l"/>
            <a:endParaRPr lang="fr-CH" sz="800" dirty="0"/>
          </a:p>
          <a:p>
            <a:pPr marL="285750" indent="-285750" algn="l"/>
            <a:r>
              <a:rPr lang="fr-CH" sz="1800" dirty="0"/>
              <a:t>Article de la SOFHYT sur la revue bimestrielle de l’IOHA</a:t>
            </a:r>
          </a:p>
          <a:p>
            <a:pPr marL="285750" indent="-285750" algn="l"/>
            <a:endParaRPr lang="fr-CH" sz="800" dirty="0"/>
          </a:p>
        </p:txBody>
      </p:sp>
    </p:spTree>
    <p:extLst>
      <p:ext uri="{BB962C8B-B14F-4D97-AF65-F5344CB8AC3E}">
        <p14:creationId xmlns:p14="http://schemas.microsoft.com/office/powerpoint/2010/main" val="1434358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38099"/>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4 – Communication (2)</a:t>
            </a:r>
            <a:endParaRPr dirty="0"/>
          </a:p>
        </p:txBody>
      </p:sp>
      <p:pic>
        <p:nvPicPr>
          <p:cNvPr id="2" name="Picture 1">
            <a:extLst>
              <a:ext uri="{FF2B5EF4-FFF2-40B4-BE49-F238E27FC236}">
                <a16:creationId xmlns:a16="http://schemas.microsoft.com/office/drawing/2014/main" id="{EF9477DA-6A83-4A80-B541-1E1CD7A7F12E}"/>
              </a:ext>
            </a:extLst>
          </p:cNvPr>
          <p:cNvPicPr>
            <a:picLocks noChangeAspect="1"/>
          </p:cNvPicPr>
          <p:nvPr/>
        </p:nvPicPr>
        <p:blipFill>
          <a:blip r:embed="rId3"/>
          <a:stretch>
            <a:fillRect/>
          </a:stretch>
        </p:blipFill>
        <p:spPr>
          <a:xfrm>
            <a:off x="5326410" y="758730"/>
            <a:ext cx="3504724" cy="2482774"/>
          </a:xfrm>
          <a:prstGeom prst="rect">
            <a:avLst/>
          </a:prstGeom>
        </p:spPr>
      </p:pic>
      <p:grpSp>
        <p:nvGrpSpPr>
          <p:cNvPr id="7" name="Group 6">
            <a:extLst>
              <a:ext uri="{FF2B5EF4-FFF2-40B4-BE49-F238E27FC236}">
                <a16:creationId xmlns:a16="http://schemas.microsoft.com/office/drawing/2014/main" id="{288C75B0-D38A-4A7D-B3CE-EA5FCFDBFFB4}"/>
              </a:ext>
            </a:extLst>
          </p:cNvPr>
          <p:cNvGrpSpPr/>
          <p:nvPr/>
        </p:nvGrpSpPr>
        <p:grpSpPr>
          <a:xfrm>
            <a:off x="929945" y="969045"/>
            <a:ext cx="2718148" cy="4105115"/>
            <a:chOff x="655625" y="885225"/>
            <a:chExt cx="2718148" cy="4105115"/>
          </a:xfrm>
        </p:grpSpPr>
        <p:pic>
          <p:nvPicPr>
            <p:cNvPr id="3" name="Picture 2">
              <a:extLst>
                <a:ext uri="{FF2B5EF4-FFF2-40B4-BE49-F238E27FC236}">
                  <a16:creationId xmlns:a16="http://schemas.microsoft.com/office/drawing/2014/main" id="{E4145C60-7CF2-43BB-8E3A-BC5546F750AE}"/>
                </a:ext>
              </a:extLst>
            </p:cNvPr>
            <p:cNvPicPr>
              <a:picLocks noChangeAspect="1"/>
            </p:cNvPicPr>
            <p:nvPr/>
          </p:nvPicPr>
          <p:blipFill>
            <a:blip r:embed="rId4"/>
            <a:stretch>
              <a:fillRect/>
            </a:stretch>
          </p:blipFill>
          <p:spPr>
            <a:xfrm>
              <a:off x="655625" y="885225"/>
              <a:ext cx="2696061" cy="2204191"/>
            </a:xfrm>
            <a:prstGeom prst="rect">
              <a:avLst/>
            </a:prstGeom>
          </p:spPr>
        </p:pic>
        <p:pic>
          <p:nvPicPr>
            <p:cNvPr id="6" name="Picture 5">
              <a:extLst>
                <a:ext uri="{FF2B5EF4-FFF2-40B4-BE49-F238E27FC236}">
                  <a16:creationId xmlns:a16="http://schemas.microsoft.com/office/drawing/2014/main" id="{AC8EE3FC-1B5F-49FF-9868-B7AA20C5DCED}"/>
                </a:ext>
              </a:extLst>
            </p:cNvPr>
            <p:cNvPicPr>
              <a:picLocks noChangeAspect="1"/>
            </p:cNvPicPr>
            <p:nvPr/>
          </p:nvPicPr>
          <p:blipFill>
            <a:blip r:embed="rId5"/>
            <a:stretch>
              <a:fillRect/>
            </a:stretch>
          </p:blipFill>
          <p:spPr>
            <a:xfrm>
              <a:off x="666669" y="3110492"/>
              <a:ext cx="2707104" cy="1879848"/>
            </a:xfrm>
            <a:prstGeom prst="rect">
              <a:avLst/>
            </a:prstGeom>
          </p:spPr>
        </p:pic>
      </p:grpSp>
      <p:pic>
        <p:nvPicPr>
          <p:cNvPr id="9" name="Picture 8">
            <a:extLst>
              <a:ext uri="{FF2B5EF4-FFF2-40B4-BE49-F238E27FC236}">
                <a16:creationId xmlns:a16="http://schemas.microsoft.com/office/drawing/2014/main" id="{0D4E4D41-06B4-46AC-B062-3957A3FD2D13}"/>
              </a:ext>
            </a:extLst>
          </p:cNvPr>
          <p:cNvPicPr>
            <a:picLocks noChangeAspect="1"/>
          </p:cNvPicPr>
          <p:nvPr/>
        </p:nvPicPr>
        <p:blipFill>
          <a:blip r:embed="rId6"/>
          <a:stretch>
            <a:fillRect/>
          </a:stretch>
        </p:blipFill>
        <p:spPr>
          <a:xfrm>
            <a:off x="3878580" y="3245459"/>
            <a:ext cx="4160520" cy="1777553"/>
          </a:xfrm>
          <a:prstGeom prst="rect">
            <a:avLst/>
          </a:prstGeom>
        </p:spPr>
      </p:pic>
    </p:spTree>
    <p:extLst>
      <p:ext uri="{BB962C8B-B14F-4D97-AF65-F5344CB8AC3E}">
        <p14:creationId xmlns:p14="http://schemas.microsoft.com/office/powerpoint/2010/main" val="2173087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
        <p:nvSpPr>
          <p:cNvPr id="139" name="Google Shape;139;p1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4 – Communication (3)</a:t>
            </a:r>
            <a:endParaRPr dirty="0"/>
          </a:p>
        </p:txBody>
      </p:sp>
      <p:sp>
        <p:nvSpPr>
          <p:cNvPr id="140" name="Google Shape;140;p15"/>
          <p:cNvSpPr txBox="1">
            <a:spLocks noGrp="1"/>
          </p:cNvSpPr>
          <p:nvPr>
            <p:ph type="body" idx="1"/>
          </p:nvPr>
        </p:nvSpPr>
        <p:spPr>
          <a:xfrm>
            <a:off x="224343" y="809708"/>
            <a:ext cx="8606791" cy="2781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F24E0C"/>
              </a:buClr>
              <a:buSzPts val="1800"/>
              <a:buFont typeface="Arial"/>
              <a:buNone/>
            </a:pPr>
            <a:r>
              <a:rPr lang="en" sz="2000" u="sng" dirty="0"/>
              <a:t>Site internet </a:t>
            </a:r>
            <a:endParaRPr sz="1400" dirty="0">
              <a:solidFill>
                <a:schemeClr val="dk1"/>
              </a:solidFill>
              <a:latin typeface="Arial"/>
              <a:ea typeface="Arial"/>
              <a:cs typeface="Arial"/>
              <a:sym typeface="Arial"/>
            </a:endParaRPr>
          </a:p>
          <a:p>
            <a:pPr marL="457200" marR="0" lvl="0" indent="-342900" algn="l" rtl="0">
              <a:lnSpc>
                <a:spcPct val="100000"/>
              </a:lnSpc>
              <a:spcBef>
                <a:spcPts val="600"/>
              </a:spcBef>
              <a:spcAft>
                <a:spcPts val="0"/>
              </a:spcAft>
              <a:buSzPts val="1800"/>
              <a:buChar char="»"/>
            </a:pPr>
            <a:r>
              <a:rPr lang="fr-CH" sz="1800" dirty="0"/>
              <a:t>Statistiques : 508</a:t>
            </a:r>
            <a:r>
              <a:rPr lang="fr-CH" sz="1800" dirty="0">
                <a:solidFill>
                  <a:srgbClr val="FF0000"/>
                </a:solidFill>
              </a:rPr>
              <a:t> </a:t>
            </a:r>
            <a:r>
              <a:rPr lang="fr-CH" sz="1800" dirty="0"/>
              <a:t>adhérents à la Newsletter (envoyée tous les 2-3 mois) (479 en octobre 2020)</a:t>
            </a:r>
          </a:p>
          <a:p>
            <a:pPr marL="457200" marR="0" lvl="0" indent="0" algn="l" rtl="0">
              <a:lnSpc>
                <a:spcPct val="100000"/>
              </a:lnSpc>
              <a:spcBef>
                <a:spcPts val="600"/>
              </a:spcBef>
              <a:spcAft>
                <a:spcPts val="0"/>
              </a:spcAft>
              <a:buNone/>
            </a:pPr>
            <a:endParaRPr lang="fr-CH" sz="800" dirty="0"/>
          </a:p>
          <a:p>
            <a:pPr marL="457200" marR="0" lvl="0" indent="-342900" algn="l" rtl="0">
              <a:lnSpc>
                <a:spcPct val="100000"/>
              </a:lnSpc>
              <a:spcBef>
                <a:spcPts val="600"/>
              </a:spcBef>
              <a:spcAft>
                <a:spcPts val="0"/>
              </a:spcAft>
              <a:buSzPts val="1800"/>
              <a:buChar char="»"/>
            </a:pPr>
            <a:r>
              <a:rPr lang="fr-CH" sz="1800" dirty="0"/>
              <a:t>En 2020, pic de connections sur le site entre février et juin. Au cours de l’année, 1895 visites de la page Archives, 1150 visites de la page COVID et 1071 de la page actualités.</a:t>
            </a:r>
          </a:p>
          <a:p>
            <a:pPr marL="457200" marR="0" lvl="0" indent="-342900" algn="l" rtl="0">
              <a:lnSpc>
                <a:spcPct val="100000"/>
              </a:lnSpc>
              <a:spcBef>
                <a:spcPts val="600"/>
              </a:spcBef>
              <a:spcAft>
                <a:spcPts val="0"/>
              </a:spcAft>
              <a:buSzPts val="1800"/>
              <a:buChar char="»"/>
            </a:pPr>
            <a:endParaRPr lang="fr-CH" sz="800" dirty="0"/>
          </a:p>
          <a:p>
            <a:pPr marL="457200" marR="0" lvl="0" indent="-342900" algn="l" rtl="0">
              <a:lnSpc>
                <a:spcPct val="100000"/>
              </a:lnSpc>
              <a:spcBef>
                <a:spcPts val="600"/>
              </a:spcBef>
              <a:spcAft>
                <a:spcPts val="0"/>
              </a:spcAft>
              <a:buSzPts val="1800"/>
              <a:buChar char="»"/>
            </a:pPr>
            <a:r>
              <a:rPr lang="fr-CH" sz="1800" dirty="0"/>
              <a:t>Sur la partie adhérents du site, peu de connexions : seuls 25 adhérents se sont connectés en 2021.</a:t>
            </a:r>
          </a:p>
        </p:txBody>
      </p:sp>
      <p:pic>
        <p:nvPicPr>
          <p:cNvPr id="1026" name="Picture 2" descr="image002">
            <a:extLst>
              <a:ext uri="{FF2B5EF4-FFF2-40B4-BE49-F238E27FC236}">
                <a16:creationId xmlns:a16="http://schemas.microsoft.com/office/drawing/2014/main" id="{9DF0DE0F-BF5F-4029-923E-7AF923366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088" y="3026962"/>
            <a:ext cx="5028812" cy="2147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sp>
        <p:nvSpPr>
          <p:cNvPr id="279" name="Google Shape;279;p33"/>
          <p:cNvSpPr txBox="1">
            <a:spLocks noGrp="1"/>
          </p:cNvSpPr>
          <p:nvPr>
            <p:ph type="ctrTitle" idx="4294967295"/>
          </p:nvPr>
        </p:nvSpPr>
        <p:spPr>
          <a:xfrm>
            <a:off x="685800" y="1707725"/>
            <a:ext cx="4924200" cy="110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FF9900"/>
                </a:solidFill>
              </a:rPr>
              <a:t>MERCI !</a:t>
            </a:r>
            <a:endParaRPr sz="6000">
              <a:solidFill>
                <a:srgbClr val="FF9900"/>
              </a:solidFill>
            </a:endParaRPr>
          </a:p>
        </p:txBody>
      </p:sp>
    </p:spTree>
  </p:cSld>
  <p:clrMapOvr>
    <a:masterClrMapping/>
  </p:clrMapOvr>
</p:sld>
</file>

<file path=ppt/theme/theme1.xml><?xml version="1.0" encoding="utf-8"?>
<a:theme xmlns:a="http://schemas.openxmlformats.org/drawingml/2006/main" name="Wolse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84610F1C009847BD3D60ADC260664A" ma:contentTypeVersion="12" ma:contentTypeDescription="Create a new document." ma:contentTypeScope="" ma:versionID="07920c05b5fadd7a0b63dc1d7cd17dbf">
  <xsd:schema xmlns:xsd="http://www.w3.org/2001/XMLSchema" xmlns:xs="http://www.w3.org/2001/XMLSchema" xmlns:p="http://schemas.microsoft.com/office/2006/metadata/properties" xmlns:ns1="http://schemas.microsoft.com/sharepoint/v3" xmlns:ns3="2c2a4634-aa61-4207-9f14-7b1287afd2cc" targetNamespace="http://schemas.microsoft.com/office/2006/metadata/properties" ma:root="true" ma:fieldsID="79c51f33ccaa16f2f19c4b49a428664c" ns1:_="" ns3:_="">
    <xsd:import namespace="http://schemas.microsoft.com/sharepoint/v3"/>
    <xsd:import namespace="2c2a4634-aa61-4207-9f14-7b1287afd2c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AutoKeyPoints" minOccurs="0"/>
                <xsd:element ref="ns3:MediaServiceKeyPoints" minOccurs="0"/>
                <xsd:element ref="ns3:MediaServiceDateTaken"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2a4634-aa61-4207-9f14-7b1287afd2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53BAB1-D03F-4F67-B97D-0095BE5D31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c2a4634-aa61-4207-9f14-7b1287afd2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130764-9CE4-4276-9F5F-6184138A1B56}">
  <ds:schemaRefs>
    <ds:schemaRef ds:uri="http://purl.org/dc/dcmitype/"/>
    <ds:schemaRef ds:uri="http://schemas.microsoft.com/office/2006/documentManagement/types"/>
    <ds:schemaRef ds:uri="http://schemas.openxmlformats.org/package/2006/metadata/core-properties"/>
    <ds:schemaRef ds:uri="http://purl.org/dc/elements/1.1/"/>
    <ds:schemaRef ds:uri="http://purl.org/dc/terms/"/>
    <ds:schemaRef ds:uri="2c2a4634-aa61-4207-9f14-7b1287afd2cc"/>
    <ds:schemaRef ds:uri="http://schemas.microsoft.com/office/2006/metadata/properties"/>
    <ds:schemaRef ds:uri="http://schemas.microsoft.com/office/infopath/2007/PartnerControl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4CC4DE2E-88E8-4818-B914-8B1E38B5F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1427</Words>
  <Application>Microsoft Office PowerPoint</Application>
  <PresentationFormat>On-screen Show (16:9)</PresentationFormat>
  <Paragraphs>211</Paragraphs>
  <Slides>24</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Roboto Condensed</vt:lpstr>
      <vt:lpstr>Oswald</vt:lpstr>
      <vt:lpstr>Wingdings</vt:lpstr>
      <vt:lpstr>Arial</vt:lpstr>
      <vt:lpstr>Wolsey template</vt:lpstr>
      <vt:lpstr>Assemblée Générale SOFHYT 2021</vt:lpstr>
      <vt:lpstr>ORDRE DU JOUR</vt:lpstr>
      <vt:lpstr>1- Rapport moral de la Présidente                    Nathalie Argentin</vt:lpstr>
      <vt:lpstr>1- Rapport moral de la Présidente COVID-19</vt:lpstr>
      <vt:lpstr>1- Rapport moral de la Présidente  Forum et journée technique</vt:lpstr>
      <vt:lpstr>1- Rapport moral de la Présidente  Webinaires</vt:lpstr>
      <vt:lpstr>2- Rapport financier du Trésorier                     Aymeric Bencib</vt:lpstr>
      <vt:lpstr>2- Cotisations 2017 - 2020</vt:lpstr>
      <vt:lpstr>3- Bilan des commissions et comités</vt:lpstr>
      <vt:lpstr>Comité d’éthique </vt:lpstr>
      <vt:lpstr>Certification (1)                  Pascal Kerneis</vt:lpstr>
      <vt:lpstr>Certification (2)</vt:lpstr>
      <vt:lpstr>Certification (3) </vt:lpstr>
      <vt:lpstr>Comité NAR                         Adrien Laurent</vt:lpstr>
      <vt:lpstr>PowerPoint Presentation</vt:lpstr>
      <vt:lpstr>PowerPoint Presentation</vt:lpstr>
      <vt:lpstr>PowerPoint Presentation</vt:lpstr>
      <vt:lpstr>OHTA (1)       Frédérique Parrot</vt:lpstr>
      <vt:lpstr>OHTA (2)</vt:lpstr>
      <vt:lpstr>Plateforme européenne - EPOH          Charles Alarcon</vt:lpstr>
      <vt:lpstr>4 – Communication (1)</vt:lpstr>
      <vt:lpstr>4 – Communication (2)</vt:lpstr>
      <vt:lpstr>4 – Communication (3)</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Assemblée Générale SOFHYT   </dc:title>
  <dc:creator>Argentin, Nathalie</dc:creator>
  <cp:lastModifiedBy>Argentin, Nathalie</cp:lastModifiedBy>
  <cp:revision>1</cp:revision>
  <dcterms:modified xsi:type="dcterms:W3CDTF">2021-09-10T20:48:15Z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0x0101001A84610F1C009847BD3D60ADC260664A</vt:lpwstr>
  </property>
</Properties>
</file>