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4" r:id="rId4"/>
  </p:sldMasterIdLst>
  <p:notesMasterIdLst>
    <p:notesMasterId r:id="rId34"/>
  </p:notesMasterIdLst>
  <p:sldIdLst>
    <p:sldId id="256" r:id="rId5"/>
    <p:sldId id="257" r:id="rId6"/>
    <p:sldId id="1362" r:id="rId7"/>
    <p:sldId id="1363" r:id="rId8"/>
    <p:sldId id="1398" r:id="rId9"/>
    <p:sldId id="1383" r:id="rId10"/>
    <p:sldId id="1399" r:id="rId11"/>
    <p:sldId id="1389" r:id="rId12"/>
    <p:sldId id="1355" r:id="rId13"/>
    <p:sldId id="262" r:id="rId14"/>
    <p:sldId id="1356" r:id="rId15"/>
    <p:sldId id="261" r:id="rId16"/>
    <p:sldId id="291" r:id="rId17"/>
    <p:sldId id="1365" r:id="rId18"/>
    <p:sldId id="1377" r:id="rId19"/>
    <p:sldId id="1378" r:id="rId20"/>
    <p:sldId id="1370" r:id="rId21"/>
    <p:sldId id="1379" r:id="rId22"/>
    <p:sldId id="1394" r:id="rId23"/>
    <p:sldId id="1395" r:id="rId24"/>
    <p:sldId id="1396" r:id="rId25"/>
    <p:sldId id="1354" r:id="rId26"/>
    <p:sldId id="1397" r:id="rId27"/>
    <p:sldId id="1352" r:id="rId28"/>
    <p:sldId id="1390" r:id="rId29"/>
    <p:sldId id="1391" r:id="rId30"/>
    <p:sldId id="1392" r:id="rId31"/>
    <p:sldId id="1393" r:id="rId32"/>
    <p:sldId id="281" r:id="rId33"/>
  </p:sldIdLst>
  <p:sldSz cx="9144000" cy="5143500" type="screen16x9"/>
  <p:notesSz cx="6858000" cy="9144000"/>
  <p:embeddedFontLst>
    <p:embeddedFont>
      <p:font typeface="Oswald" panose="00000500000000000000" pitchFamily="2" charset="0"/>
      <p:regular r:id="rId35"/>
      <p:bold r:id="rId36"/>
    </p:embeddedFont>
    <p:embeddedFont>
      <p:font typeface="Roboto Condensed" panose="020000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08B668-449C-43F6-907C-B3D8464BADEB}" v="28" dt="2024-05-13T10:10:05.422"/>
  </p1510:revLst>
</p1510:revInfo>
</file>

<file path=ppt/tableStyles.xml><?xml version="1.0" encoding="utf-8"?>
<a:tblStyleLst xmlns:a="http://schemas.openxmlformats.org/drawingml/2006/main" def="{03EC6370-90F8-43D5-9B53-6B95018B2F65}">
  <a:tblStyle styleId="{03EC6370-90F8-43D5-9B53-6B95018B2F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gentin, Nathalie" userId="2b4df6f1-4753-436b-b76f-20b5826329ba" providerId="ADAL" clId="{8808B668-449C-43F6-907C-B3D8464BADEB}"/>
    <pc:docChg chg="undo custSel addSld delSld modSld sldOrd">
      <pc:chgData name="Argentin, Nathalie" userId="2b4df6f1-4753-436b-b76f-20b5826329ba" providerId="ADAL" clId="{8808B668-449C-43F6-907C-B3D8464BADEB}" dt="2024-05-13T10:11:18.750" v="4775" actId="20577"/>
      <pc:docMkLst>
        <pc:docMk/>
      </pc:docMkLst>
      <pc:sldChg chg="modSp add mod">
        <pc:chgData name="Argentin, Nathalie" userId="2b4df6f1-4753-436b-b76f-20b5826329ba" providerId="ADAL" clId="{8808B668-449C-43F6-907C-B3D8464BADEB}" dt="2024-05-12T20:31:47.466" v="1138" actId="6549"/>
        <pc:sldMkLst>
          <pc:docMk/>
          <pc:sldMk cId="0" sldId="257"/>
        </pc:sldMkLst>
        <pc:spChg chg="mod">
          <ac:chgData name="Argentin, Nathalie" userId="2b4df6f1-4753-436b-b76f-20b5826329ba" providerId="ADAL" clId="{8808B668-449C-43F6-907C-B3D8464BADEB}" dt="2024-05-12T20:31:47.466" v="1138" actId="6549"/>
          <ac:spMkLst>
            <pc:docMk/>
            <pc:sldMk cId="0" sldId="257"/>
            <ac:spMk id="98" creationId="{00000000-0000-0000-0000-000000000000}"/>
          </ac:spMkLst>
        </pc:spChg>
      </pc:sldChg>
      <pc:sldChg chg="modSp add del mod">
        <pc:chgData name="Argentin, Nathalie" userId="2b4df6f1-4753-436b-b76f-20b5826329ba" providerId="ADAL" clId="{8808B668-449C-43F6-907C-B3D8464BADEB}" dt="2024-05-12T20:20:03.248" v="762" actId="47"/>
        <pc:sldMkLst>
          <pc:docMk/>
          <pc:sldMk cId="1409439462" sldId="258"/>
        </pc:sldMkLst>
        <pc:spChg chg="mod">
          <ac:chgData name="Argentin, Nathalie" userId="2b4df6f1-4753-436b-b76f-20b5826329ba" providerId="ADAL" clId="{8808B668-449C-43F6-907C-B3D8464BADEB}" dt="2024-05-12T20:15:44.788" v="408" actId="21"/>
          <ac:spMkLst>
            <pc:docMk/>
            <pc:sldMk cId="1409439462" sldId="258"/>
            <ac:spMk id="128" creationId="{00000000-0000-0000-0000-000000000000}"/>
          </ac:spMkLst>
        </pc:spChg>
      </pc:sldChg>
      <pc:sldChg chg="add del">
        <pc:chgData name="Argentin, Nathalie" userId="2b4df6f1-4753-436b-b76f-20b5826329ba" providerId="ADAL" clId="{8808B668-449C-43F6-907C-B3D8464BADEB}" dt="2024-05-12T20:18:36.497" v="644" actId="47"/>
        <pc:sldMkLst>
          <pc:docMk/>
          <pc:sldMk cId="799075052" sldId="259"/>
        </pc:sldMkLst>
      </pc:sldChg>
      <pc:sldChg chg="add del">
        <pc:chgData name="Argentin, Nathalie" userId="2b4df6f1-4753-436b-b76f-20b5826329ba" providerId="ADAL" clId="{8808B668-449C-43F6-907C-B3D8464BADEB}" dt="2024-05-12T20:22:42.429" v="1025" actId="47"/>
        <pc:sldMkLst>
          <pc:docMk/>
          <pc:sldMk cId="2000663511" sldId="260"/>
        </pc:sldMkLst>
      </pc:sldChg>
      <pc:sldChg chg="modSp add mod">
        <pc:chgData name="Argentin, Nathalie" userId="2b4df6f1-4753-436b-b76f-20b5826329ba" providerId="ADAL" clId="{8808B668-449C-43F6-907C-B3D8464BADEB}" dt="2024-05-12T20:23:31.473" v="1028" actId="6549"/>
        <pc:sldMkLst>
          <pc:docMk/>
          <pc:sldMk cId="0" sldId="261"/>
        </pc:sldMkLst>
        <pc:spChg chg="mod">
          <ac:chgData name="Argentin, Nathalie" userId="2b4df6f1-4753-436b-b76f-20b5826329ba" providerId="ADAL" clId="{8808B668-449C-43F6-907C-B3D8464BADEB}" dt="2024-05-12T20:23:31.473" v="1028" actId="6549"/>
          <ac:spMkLst>
            <pc:docMk/>
            <pc:sldMk cId="0" sldId="261"/>
            <ac:spMk id="131" creationId="{00000000-0000-0000-0000-000000000000}"/>
          </ac:spMkLst>
        </pc:spChg>
      </pc:sldChg>
      <pc:sldChg chg="modSp add mod ord">
        <pc:chgData name="Argentin, Nathalie" userId="2b4df6f1-4753-436b-b76f-20b5826329ba" providerId="ADAL" clId="{8808B668-449C-43F6-907C-B3D8464BADEB}" dt="2024-05-13T07:35:48.237" v="4452" actId="20577"/>
        <pc:sldMkLst>
          <pc:docMk/>
          <pc:sldMk cId="0" sldId="262"/>
        </pc:sldMkLst>
        <pc:spChg chg="mod">
          <ac:chgData name="Argentin, Nathalie" userId="2b4df6f1-4753-436b-b76f-20b5826329ba" providerId="ADAL" clId="{8808B668-449C-43F6-907C-B3D8464BADEB}" dt="2024-05-12T20:05:33.603" v="180" actId="1076"/>
          <ac:spMkLst>
            <pc:docMk/>
            <pc:sldMk cId="0" sldId="262"/>
            <ac:spMk id="141" creationId="{00000000-0000-0000-0000-000000000000}"/>
          </ac:spMkLst>
        </pc:spChg>
        <pc:graphicFrameChg chg="modGraphic">
          <ac:chgData name="Argentin, Nathalie" userId="2b4df6f1-4753-436b-b76f-20b5826329ba" providerId="ADAL" clId="{8808B668-449C-43F6-907C-B3D8464BADEB}" dt="2024-05-13T07:35:48.237" v="4452" actId="20577"/>
          <ac:graphicFrameMkLst>
            <pc:docMk/>
            <pc:sldMk cId="0" sldId="262"/>
            <ac:graphicFrameMk id="142" creationId="{00000000-0000-0000-0000-000000000000}"/>
          </ac:graphicFrameMkLst>
        </pc:graphicFrameChg>
      </pc:sldChg>
      <pc:sldChg chg="modSp add del mod">
        <pc:chgData name="Argentin, Nathalie" userId="2b4df6f1-4753-436b-b76f-20b5826329ba" providerId="ADAL" clId="{8808B668-449C-43F6-907C-B3D8464BADEB}" dt="2024-05-12T19:56:26.729" v="143" actId="47"/>
        <pc:sldMkLst>
          <pc:docMk/>
          <pc:sldMk cId="0" sldId="263"/>
        </pc:sldMkLst>
        <pc:spChg chg="mod">
          <ac:chgData name="Argentin, Nathalie" userId="2b4df6f1-4753-436b-b76f-20b5826329ba" providerId="ADAL" clId="{8808B668-449C-43F6-907C-B3D8464BADEB}" dt="2024-05-12T19:27:05.686" v="133" actId="20577"/>
          <ac:spMkLst>
            <pc:docMk/>
            <pc:sldMk cId="0" sldId="263"/>
            <ac:spMk id="140" creationId="{00000000-0000-0000-0000-000000000000}"/>
          </ac:spMkLst>
        </pc:spChg>
      </pc:sldChg>
      <pc:sldChg chg="add">
        <pc:chgData name="Argentin, Nathalie" userId="2b4df6f1-4753-436b-b76f-20b5826329ba" providerId="ADAL" clId="{8808B668-449C-43F6-907C-B3D8464BADEB}" dt="2024-05-10T18:44:33.113" v="57"/>
        <pc:sldMkLst>
          <pc:docMk/>
          <pc:sldMk cId="0" sldId="281"/>
        </pc:sldMkLst>
      </pc:sldChg>
      <pc:sldChg chg="modSp add mod ord">
        <pc:chgData name="Argentin, Nathalie" userId="2b4df6f1-4753-436b-b76f-20b5826329ba" providerId="ADAL" clId="{8808B668-449C-43F6-907C-B3D8464BADEB}" dt="2024-05-13T07:51:57.658" v="4705" actId="122"/>
        <pc:sldMkLst>
          <pc:docMk/>
          <pc:sldMk cId="2132246258" sldId="291"/>
        </pc:sldMkLst>
        <pc:spChg chg="mod">
          <ac:chgData name="Argentin, Nathalie" userId="2b4df6f1-4753-436b-b76f-20b5826329ba" providerId="ADAL" clId="{8808B668-449C-43F6-907C-B3D8464BADEB}" dt="2024-05-13T07:51:57.658" v="4705" actId="122"/>
          <ac:spMkLst>
            <pc:docMk/>
            <pc:sldMk cId="2132246258" sldId="291"/>
            <ac:spMk id="231" creationId="{00000000-0000-0000-0000-000000000000}"/>
          </ac:spMkLst>
        </pc:spChg>
      </pc:sldChg>
      <pc:sldChg chg="add del">
        <pc:chgData name="Argentin, Nathalie" userId="2b4df6f1-4753-436b-b76f-20b5826329ba" providerId="ADAL" clId="{8808B668-449C-43F6-907C-B3D8464BADEB}" dt="2024-05-13T06:13:58.082" v="2277" actId="47"/>
        <pc:sldMkLst>
          <pc:docMk/>
          <pc:sldMk cId="1334833075" sldId="294"/>
        </pc:sldMkLst>
      </pc:sldChg>
      <pc:sldChg chg="add del">
        <pc:chgData name="Argentin, Nathalie" userId="2b4df6f1-4753-436b-b76f-20b5826329ba" providerId="ADAL" clId="{8808B668-449C-43F6-907C-B3D8464BADEB}" dt="2024-05-12T19:56:26.376" v="142" actId="47"/>
        <pc:sldMkLst>
          <pc:docMk/>
          <pc:sldMk cId="2173087620" sldId="295"/>
        </pc:sldMkLst>
      </pc:sldChg>
      <pc:sldChg chg="modSp add del mod">
        <pc:chgData name="Argentin, Nathalie" userId="2b4df6f1-4753-436b-b76f-20b5826329ba" providerId="ADAL" clId="{8808B668-449C-43F6-907C-B3D8464BADEB}" dt="2024-05-12T20:31:40.134" v="1137" actId="47"/>
        <pc:sldMkLst>
          <pc:docMk/>
          <pc:sldMk cId="699067428" sldId="1351"/>
        </pc:sldMkLst>
        <pc:spChg chg="mod">
          <ac:chgData name="Argentin, Nathalie" userId="2b4df6f1-4753-436b-b76f-20b5826329ba" providerId="ADAL" clId="{8808B668-449C-43F6-907C-B3D8464BADEB}" dt="2024-05-12T19:56:32.066" v="147" actId="20577"/>
          <ac:spMkLst>
            <pc:docMk/>
            <pc:sldMk cId="699067428" sldId="1351"/>
            <ac:spMk id="139" creationId="{00000000-0000-0000-0000-000000000000}"/>
          </ac:spMkLst>
        </pc:spChg>
      </pc:sldChg>
      <pc:sldChg chg="add">
        <pc:chgData name="Argentin, Nathalie" userId="2b4df6f1-4753-436b-b76f-20b5826329ba" providerId="ADAL" clId="{8808B668-449C-43F6-907C-B3D8464BADEB}" dt="2024-05-13T10:06:05.230" v="4713"/>
        <pc:sldMkLst>
          <pc:docMk/>
          <pc:sldMk cId="844926567" sldId="1352"/>
        </pc:sldMkLst>
      </pc:sldChg>
      <pc:sldChg chg="modSp add del mod">
        <pc:chgData name="Argentin, Nathalie" userId="2b4df6f1-4753-436b-b76f-20b5826329ba" providerId="ADAL" clId="{8808B668-449C-43F6-907C-B3D8464BADEB}" dt="2024-05-13T10:06:01.900" v="4712" actId="2696"/>
        <pc:sldMkLst>
          <pc:docMk/>
          <pc:sldMk cId="3104753204" sldId="1352"/>
        </pc:sldMkLst>
        <pc:spChg chg="mod">
          <ac:chgData name="Argentin, Nathalie" userId="2b4df6f1-4753-436b-b76f-20b5826329ba" providerId="ADAL" clId="{8808B668-449C-43F6-907C-B3D8464BADEB}" dt="2024-05-12T20:19:15.214" v="705" actId="20577"/>
          <ac:spMkLst>
            <pc:docMk/>
            <pc:sldMk cId="3104753204" sldId="1352"/>
            <ac:spMk id="2" creationId="{24462701-A818-40DC-8618-9C3214746A39}"/>
          </ac:spMkLst>
        </pc:spChg>
        <pc:spChg chg="mod">
          <ac:chgData name="Argentin, Nathalie" userId="2b4df6f1-4753-436b-b76f-20b5826329ba" providerId="ADAL" clId="{8808B668-449C-43F6-907C-B3D8464BADEB}" dt="2024-05-13T07:51:18.760" v="4697" actId="122"/>
          <ac:spMkLst>
            <pc:docMk/>
            <pc:sldMk cId="3104753204" sldId="1352"/>
            <ac:spMk id="5" creationId="{CD06045C-64DF-404C-951C-11AEF4504FA5}"/>
          </ac:spMkLst>
        </pc:spChg>
      </pc:sldChg>
      <pc:sldChg chg="modSp add mod">
        <pc:chgData name="Argentin, Nathalie" userId="2b4df6f1-4753-436b-b76f-20b5826329ba" providerId="ADAL" clId="{8808B668-449C-43F6-907C-B3D8464BADEB}" dt="2024-05-13T10:10:35.917" v="4773" actId="1076"/>
        <pc:sldMkLst>
          <pc:docMk/>
          <pc:sldMk cId="2507574488" sldId="1354"/>
        </pc:sldMkLst>
        <pc:spChg chg="mod">
          <ac:chgData name="Argentin, Nathalie" userId="2b4df6f1-4753-436b-b76f-20b5826329ba" providerId="ADAL" clId="{8808B668-449C-43F6-907C-B3D8464BADEB}" dt="2024-05-13T10:10:35.917" v="4773" actId="1076"/>
          <ac:spMkLst>
            <pc:docMk/>
            <pc:sldMk cId="2507574488" sldId="1354"/>
            <ac:spMk id="219" creationId="{00000000-0000-0000-0000-000000000000}"/>
          </ac:spMkLst>
        </pc:spChg>
      </pc:sldChg>
      <pc:sldChg chg="modSp add mod ord">
        <pc:chgData name="Argentin, Nathalie" userId="2b4df6f1-4753-436b-b76f-20b5826329ba" providerId="ADAL" clId="{8808B668-449C-43F6-907C-B3D8464BADEB}" dt="2024-05-13T07:27:06.819" v="4411" actId="20577"/>
        <pc:sldMkLst>
          <pc:docMk/>
          <pc:sldMk cId="0" sldId="1355"/>
        </pc:sldMkLst>
        <pc:spChg chg="mod">
          <ac:chgData name="Argentin, Nathalie" userId="2b4df6f1-4753-436b-b76f-20b5826329ba" providerId="ADAL" clId="{8808B668-449C-43F6-907C-B3D8464BADEB}" dt="2024-05-13T07:27:06.819" v="4411" actId="20577"/>
          <ac:spMkLst>
            <pc:docMk/>
            <pc:sldMk cId="0" sldId="1355"/>
            <ac:spMk id="127" creationId="{00000000-0000-0000-0000-000000000000}"/>
          </ac:spMkLst>
        </pc:spChg>
        <pc:graphicFrameChg chg="modGraphic">
          <ac:chgData name="Argentin, Nathalie" userId="2b4df6f1-4753-436b-b76f-20b5826329ba" providerId="ADAL" clId="{8808B668-449C-43F6-907C-B3D8464BADEB}" dt="2024-05-12T19:23:38.650" v="116" actId="20577"/>
          <ac:graphicFrameMkLst>
            <pc:docMk/>
            <pc:sldMk cId="0" sldId="1355"/>
            <ac:graphicFrameMk id="3" creationId="{8956062A-1503-699C-2C0F-242E1D0F135F}"/>
          </ac:graphicFrameMkLst>
        </pc:graphicFrameChg>
      </pc:sldChg>
      <pc:sldChg chg="addSp modSp add mod ord">
        <pc:chgData name="Argentin, Nathalie" userId="2b4df6f1-4753-436b-b76f-20b5826329ba" providerId="ADAL" clId="{8808B668-449C-43F6-907C-B3D8464BADEB}" dt="2024-05-13T07:51:50.518" v="4704" actId="1036"/>
        <pc:sldMkLst>
          <pc:docMk/>
          <pc:sldMk cId="545023285" sldId="1356"/>
        </pc:sldMkLst>
        <pc:spChg chg="add mod">
          <ac:chgData name="Argentin, Nathalie" userId="2b4df6f1-4753-436b-b76f-20b5826329ba" providerId="ADAL" clId="{8808B668-449C-43F6-907C-B3D8464BADEB}" dt="2024-05-10T18:47:52.514" v="89" actId="1076"/>
          <ac:spMkLst>
            <pc:docMk/>
            <pc:sldMk cId="545023285" sldId="1356"/>
            <ac:spMk id="2" creationId="{94E256CF-7827-D353-6223-94716A7FE37A}"/>
          </ac:spMkLst>
        </pc:spChg>
        <pc:spChg chg="mod">
          <ac:chgData name="Argentin, Nathalie" userId="2b4df6f1-4753-436b-b76f-20b5826329ba" providerId="ADAL" clId="{8808B668-449C-43F6-907C-B3D8464BADEB}" dt="2024-05-13T07:51:50.518" v="4704" actId="1036"/>
          <ac:spMkLst>
            <pc:docMk/>
            <pc:sldMk cId="545023285" sldId="1356"/>
            <ac:spMk id="127" creationId="{00000000-0000-0000-0000-000000000000}"/>
          </ac:spMkLst>
        </pc:spChg>
        <pc:graphicFrameChg chg="modGraphic">
          <ac:chgData name="Argentin, Nathalie" userId="2b4df6f1-4753-436b-b76f-20b5826329ba" providerId="ADAL" clId="{8808B668-449C-43F6-907C-B3D8464BADEB}" dt="2024-05-12T19:38:32.140" v="141" actId="20577"/>
          <ac:graphicFrameMkLst>
            <pc:docMk/>
            <pc:sldMk cId="545023285" sldId="1356"/>
            <ac:graphicFrameMk id="3" creationId="{8956062A-1503-699C-2C0F-242E1D0F135F}"/>
          </ac:graphicFrameMkLst>
        </pc:graphicFrameChg>
      </pc:sldChg>
      <pc:sldChg chg="add del">
        <pc:chgData name="Argentin, Nathalie" userId="2b4df6f1-4753-436b-b76f-20b5826329ba" providerId="ADAL" clId="{8808B668-449C-43F6-907C-B3D8464BADEB}" dt="2024-05-12T19:56:27.969" v="145" actId="47"/>
        <pc:sldMkLst>
          <pc:docMk/>
          <pc:sldMk cId="2146457132" sldId="1360"/>
        </pc:sldMkLst>
      </pc:sldChg>
      <pc:sldChg chg="modSp add mod">
        <pc:chgData name="Argentin, Nathalie" userId="2b4df6f1-4753-436b-b76f-20b5826329ba" providerId="ADAL" clId="{8808B668-449C-43F6-907C-B3D8464BADEB}" dt="2024-05-13T07:41:43.653" v="4455" actId="6549"/>
        <pc:sldMkLst>
          <pc:docMk/>
          <pc:sldMk cId="1483094812" sldId="1362"/>
        </pc:sldMkLst>
        <pc:spChg chg="mod">
          <ac:chgData name="Argentin, Nathalie" userId="2b4df6f1-4753-436b-b76f-20b5826329ba" providerId="ADAL" clId="{8808B668-449C-43F6-907C-B3D8464BADEB}" dt="2024-05-13T07:41:43.653" v="4455" actId="6549"/>
          <ac:spMkLst>
            <pc:docMk/>
            <pc:sldMk cId="1483094812" sldId="1362"/>
            <ac:spMk id="7" creationId="{016834DF-7828-4FAE-B04F-3014AA7C3474}"/>
          </ac:spMkLst>
        </pc:spChg>
        <pc:spChg chg="mod">
          <ac:chgData name="Argentin, Nathalie" userId="2b4df6f1-4753-436b-b76f-20b5826329ba" providerId="ADAL" clId="{8808B668-449C-43F6-907C-B3D8464BADEB}" dt="2024-05-13T07:19:51.894" v="4036" actId="20577"/>
          <ac:spMkLst>
            <pc:docMk/>
            <pc:sldMk cId="1483094812" sldId="1362"/>
            <ac:spMk id="239" creationId="{00000000-0000-0000-0000-000000000000}"/>
          </ac:spMkLst>
        </pc:spChg>
      </pc:sldChg>
      <pc:sldChg chg="addSp delSp modSp add mod">
        <pc:chgData name="Argentin, Nathalie" userId="2b4df6f1-4753-436b-b76f-20b5826329ba" providerId="ADAL" clId="{8808B668-449C-43F6-907C-B3D8464BADEB}" dt="2024-05-13T07:44:39.317" v="4560" actId="1035"/>
        <pc:sldMkLst>
          <pc:docMk/>
          <pc:sldMk cId="1703038724" sldId="1363"/>
        </pc:sldMkLst>
        <pc:spChg chg="mod">
          <ac:chgData name="Argentin, Nathalie" userId="2b4df6f1-4753-436b-b76f-20b5826329ba" providerId="ADAL" clId="{8808B668-449C-43F6-907C-B3D8464BADEB}" dt="2024-05-13T07:44:39.317" v="4560" actId="1035"/>
          <ac:spMkLst>
            <pc:docMk/>
            <pc:sldMk cId="1703038724" sldId="1363"/>
            <ac:spMk id="238" creationId="{00000000-0000-0000-0000-000000000000}"/>
          </ac:spMkLst>
        </pc:spChg>
        <pc:spChg chg="mod">
          <ac:chgData name="Argentin, Nathalie" userId="2b4df6f1-4753-436b-b76f-20b5826329ba" providerId="ADAL" clId="{8808B668-449C-43F6-907C-B3D8464BADEB}" dt="2024-05-13T06:20:55.740" v="2564" actId="14100"/>
          <ac:spMkLst>
            <pc:docMk/>
            <pc:sldMk cId="1703038724" sldId="1363"/>
            <ac:spMk id="239" creationId="{00000000-0000-0000-0000-000000000000}"/>
          </ac:spMkLst>
        </pc:spChg>
        <pc:picChg chg="add del">
          <ac:chgData name="Argentin, Nathalie" userId="2b4df6f1-4753-436b-b76f-20b5826329ba" providerId="ADAL" clId="{8808B668-449C-43F6-907C-B3D8464BADEB}" dt="2024-05-13T06:19:22.579" v="2512" actId="478"/>
          <ac:picMkLst>
            <pc:docMk/>
            <pc:sldMk cId="1703038724" sldId="1363"/>
            <ac:picMk id="3" creationId="{7EC750C9-0F87-6367-78F3-2EAD9C636367}"/>
          </ac:picMkLst>
        </pc:picChg>
        <pc:picChg chg="add mod">
          <ac:chgData name="Argentin, Nathalie" userId="2b4df6f1-4753-436b-b76f-20b5826329ba" providerId="ADAL" clId="{8808B668-449C-43F6-907C-B3D8464BADEB}" dt="2024-05-13T06:21:08.873" v="2566" actId="1076"/>
          <ac:picMkLst>
            <pc:docMk/>
            <pc:sldMk cId="1703038724" sldId="1363"/>
            <ac:picMk id="4" creationId="{1BC4BDE0-E112-9CDA-0AD0-83EEB50C7F8C}"/>
          </ac:picMkLst>
        </pc:picChg>
      </pc:sldChg>
      <pc:sldChg chg="add del">
        <pc:chgData name="Argentin, Nathalie" userId="2b4df6f1-4753-436b-b76f-20b5826329ba" providerId="ADAL" clId="{8808B668-449C-43F6-907C-B3D8464BADEB}" dt="2024-05-12T19:56:27.347" v="144" actId="47"/>
        <pc:sldMkLst>
          <pc:docMk/>
          <pc:sldMk cId="1485579722" sldId="1364"/>
        </pc:sldMkLst>
      </pc:sldChg>
      <pc:sldChg chg="modSp add mod ord">
        <pc:chgData name="Argentin, Nathalie" userId="2b4df6f1-4753-436b-b76f-20b5826329ba" providerId="ADAL" clId="{8808B668-449C-43F6-907C-B3D8464BADEB}" dt="2024-05-13T07:52:03.527" v="4706" actId="122"/>
        <pc:sldMkLst>
          <pc:docMk/>
          <pc:sldMk cId="2693110417" sldId="1365"/>
        </pc:sldMkLst>
        <pc:spChg chg="mod">
          <ac:chgData name="Argentin, Nathalie" userId="2b4df6f1-4753-436b-b76f-20b5826329ba" providerId="ADAL" clId="{8808B668-449C-43F6-907C-B3D8464BADEB}" dt="2024-05-13T07:52:03.527" v="4706" actId="122"/>
          <ac:spMkLst>
            <pc:docMk/>
            <pc:sldMk cId="2693110417" sldId="1365"/>
            <ac:spMk id="231" creationId="{00000000-0000-0000-0000-000000000000}"/>
          </ac:spMkLst>
        </pc:spChg>
      </pc:sldChg>
      <pc:sldChg chg="modSp mod">
        <pc:chgData name="Argentin, Nathalie" userId="2b4df6f1-4753-436b-b76f-20b5826329ba" providerId="ADAL" clId="{8808B668-449C-43F6-907C-B3D8464BADEB}" dt="2024-05-13T07:28:24.841" v="4435" actId="20577"/>
        <pc:sldMkLst>
          <pc:docMk/>
          <pc:sldMk cId="3147661348" sldId="1370"/>
        </pc:sldMkLst>
        <pc:spChg chg="mod">
          <ac:chgData name="Argentin, Nathalie" userId="2b4df6f1-4753-436b-b76f-20b5826329ba" providerId="ADAL" clId="{8808B668-449C-43F6-907C-B3D8464BADEB}" dt="2024-05-13T07:28:24.841" v="4435" actId="20577"/>
          <ac:spMkLst>
            <pc:docMk/>
            <pc:sldMk cId="3147661348" sldId="1370"/>
            <ac:spMk id="219" creationId="{00000000-0000-0000-0000-000000000000}"/>
          </ac:spMkLst>
        </pc:spChg>
      </pc:sldChg>
      <pc:sldChg chg="modSp del mod">
        <pc:chgData name="Argentin, Nathalie" userId="2b4df6f1-4753-436b-b76f-20b5826329ba" providerId="ADAL" clId="{8808B668-449C-43F6-907C-B3D8464BADEB}" dt="2024-05-12T20:27:09.110" v="1094" actId="47"/>
        <pc:sldMkLst>
          <pc:docMk/>
          <pc:sldMk cId="1011373380" sldId="1371"/>
        </pc:sldMkLst>
        <pc:spChg chg="mod">
          <ac:chgData name="Argentin, Nathalie" userId="2b4df6f1-4753-436b-b76f-20b5826329ba" providerId="ADAL" clId="{8808B668-449C-43F6-907C-B3D8464BADEB}" dt="2024-05-10T18:33:39.485" v="23" actId="20577"/>
          <ac:spMkLst>
            <pc:docMk/>
            <pc:sldMk cId="1011373380" sldId="1371"/>
            <ac:spMk id="4" creationId="{183CF0E5-BA5C-9143-0799-113FA4BD1245}"/>
          </ac:spMkLst>
        </pc:spChg>
      </pc:sldChg>
      <pc:sldChg chg="del">
        <pc:chgData name="Argentin, Nathalie" userId="2b4df6f1-4753-436b-b76f-20b5826329ba" providerId="ADAL" clId="{8808B668-449C-43F6-907C-B3D8464BADEB}" dt="2024-05-12T20:30:10.278" v="1112" actId="47"/>
        <pc:sldMkLst>
          <pc:docMk/>
          <pc:sldMk cId="2833219662" sldId="1372"/>
        </pc:sldMkLst>
      </pc:sldChg>
      <pc:sldChg chg="del">
        <pc:chgData name="Argentin, Nathalie" userId="2b4df6f1-4753-436b-b76f-20b5826329ba" providerId="ADAL" clId="{8808B668-449C-43F6-907C-B3D8464BADEB}" dt="2024-05-12T20:29:45.303" v="1106" actId="47"/>
        <pc:sldMkLst>
          <pc:docMk/>
          <pc:sldMk cId="2586747127" sldId="1373"/>
        </pc:sldMkLst>
      </pc:sldChg>
      <pc:sldChg chg="modSp del mod">
        <pc:chgData name="Argentin, Nathalie" userId="2b4df6f1-4753-436b-b76f-20b5826329ba" providerId="ADAL" clId="{8808B668-449C-43F6-907C-B3D8464BADEB}" dt="2024-05-12T20:31:17.788" v="1136" actId="47"/>
        <pc:sldMkLst>
          <pc:docMk/>
          <pc:sldMk cId="884253307" sldId="1375"/>
        </pc:sldMkLst>
        <pc:spChg chg="mod">
          <ac:chgData name="Argentin, Nathalie" userId="2b4df6f1-4753-436b-b76f-20b5826329ba" providerId="ADAL" clId="{8808B668-449C-43F6-907C-B3D8464BADEB}" dt="2024-05-10T18:34:23.916" v="48" actId="20577"/>
          <ac:spMkLst>
            <pc:docMk/>
            <pc:sldMk cId="884253307" sldId="1375"/>
            <ac:spMk id="4" creationId="{BC6CD366-2102-58FC-205D-5C99DC6209E0}"/>
          </ac:spMkLst>
        </pc:spChg>
      </pc:sldChg>
      <pc:sldChg chg="del ord modNotes">
        <pc:chgData name="Argentin, Nathalie" userId="2b4df6f1-4753-436b-b76f-20b5826329ba" providerId="ADAL" clId="{8808B668-449C-43F6-907C-B3D8464BADEB}" dt="2024-05-13T06:55:18.523" v="3664" actId="47"/>
        <pc:sldMkLst>
          <pc:docMk/>
          <pc:sldMk cId="1999142818" sldId="1376"/>
        </pc:sldMkLst>
      </pc:sldChg>
      <pc:sldChg chg="add">
        <pc:chgData name="Argentin, Nathalie" userId="2b4df6f1-4753-436b-b76f-20b5826329ba" providerId="ADAL" clId="{8808B668-449C-43F6-907C-B3D8464BADEB}" dt="2024-05-13T10:05:37.573" v="4711"/>
        <pc:sldMkLst>
          <pc:docMk/>
          <pc:sldMk cId="2606814626" sldId="1377"/>
        </pc:sldMkLst>
      </pc:sldChg>
      <pc:sldChg chg="modSp add mod">
        <pc:chgData name="Argentin, Nathalie" userId="2b4df6f1-4753-436b-b76f-20b5826329ba" providerId="ADAL" clId="{8808B668-449C-43F6-907C-B3D8464BADEB}" dt="2024-05-13T10:08:25.538" v="4732" actId="14100"/>
        <pc:sldMkLst>
          <pc:docMk/>
          <pc:sldMk cId="611807767" sldId="1378"/>
        </pc:sldMkLst>
        <pc:spChg chg="mod">
          <ac:chgData name="Argentin, Nathalie" userId="2b4df6f1-4753-436b-b76f-20b5826329ba" providerId="ADAL" clId="{8808B668-449C-43F6-907C-B3D8464BADEB}" dt="2024-05-13T10:08:25.538" v="4732" actId="14100"/>
          <ac:spMkLst>
            <pc:docMk/>
            <pc:sldMk cId="611807767" sldId="1378"/>
            <ac:spMk id="5" creationId="{5E4E8110-1BD0-7496-9BA8-A4FEF320253D}"/>
          </ac:spMkLst>
        </pc:spChg>
        <pc:spChg chg="mod">
          <ac:chgData name="Argentin, Nathalie" userId="2b4df6f1-4753-436b-b76f-20b5826329ba" providerId="ADAL" clId="{8808B668-449C-43F6-907C-B3D8464BADEB}" dt="2024-05-13T10:08:01.152" v="4728" actId="1076"/>
          <ac:spMkLst>
            <pc:docMk/>
            <pc:sldMk cId="611807767" sldId="1378"/>
            <ac:spMk id="6" creationId="{335EF703-95F5-A957-6770-E4A4D15706B5}"/>
          </ac:spMkLst>
        </pc:spChg>
      </pc:sldChg>
      <pc:sldChg chg="add del">
        <pc:chgData name="Argentin, Nathalie" userId="2b4df6f1-4753-436b-b76f-20b5826329ba" providerId="ADAL" clId="{8808B668-449C-43F6-907C-B3D8464BADEB}" dt="2024-05-12T20:03:41.264" v="156" actId="47"/>
        <pc:sldMkLst>
          <pc:docMk/>
          <pc:sldMk cId="0" sldId="1379"/>
        </pc:sldMkLst>
      </pc:sldChg>
      <pc:sldChg chg="modSp add mod">
        <pc:chgData name="Argentin, Nathalie" userId="2b4df6f1-4753-436b-b76f-20b5826329ba" providerId="ADAL" clId="{8808B668-449C-43F6-907C-B3D8464BADEB}" dt="2024-05-13T10:09:36.560" v="4765" actId="20577"/>
        <pc:sldMkLst>
          <pc:docMk/>
          <pc:sldMk cId="3308704531" sldId="1379"/>
        </pc:sldMkLst>
        <pc:spChg chg="mod">
          <ac:chgData name="Argentin, Nathalie" userId="2b4df6f1-4753-436b-b76f-20b5826329ba" providerId="ADAL" clId="{8808B668-449C-43F6-907C-B3D8464BADEB}" dt="2024-05-13T10:09:36.560" v="4765" actId="20577"/>
          <ac:spMkLst>
            <pc:docMk/>
            <pc:sldMk cId="3308704531" sldId="1379"/>
            <ac:spMk id="219" creationId="{00000000-0000-0000-0000-000000000000}"/>
          </ac:spMkLst>
        </pc:spChg>
      </pc:sldChg>
      <pc:sldChg chg="add del">
        <pc:chgData name="Argentin, Nathalie" userId="2b4df6f1-4753-436b-b76f-20b5826329ba" providerId="ADAL" clId="{8808B668-449C-43F6-907C-B3D8464BADEB}" dt="2024-05-12T20:03:43.445" v="157" actId="47"/>
        <pc:sldMkLst>
          <pc:docMk/>
          <pc:sldMk cId="2931401271" sldId="1382"/>
        </pc:sldMkLst>
      </pc:sldChg>
      <pc:sldChg chg="modSp add del mod">
        <pc:chgData name="Argentin, Nathalie" userId="2b4df6f1-4753-436b-b76f-20b5826329ba" providerId="ADAL" clId="{8808B668-449C-43F6-907C-B3D8464BADEB}" dt="2024-05-13T07:44:30.805" v="4548" actId="1036"/>
        <pc:sldMkLst>
          <pc:docMk/>
          <pc:sldMk cId="3987581508" sldId="1383"/>
        </pc:sldMkLst>
        <pc:spChg chg="mod">
          <ac:chgData name="Argentin, Nathalie" userId="2b4df6f1-4753-436b-b76f-20b5826329ba" providerId="ADAL" clId="{8808B668-449C-43F6-907C-B3D8464BADEB}" dt="2024-05-13T07:44:30.805" v="4548" actId="1036"/>
          <ac:spMkLst>
            <pc:docMk/>
            <pc:sldMk cId="3987581508" sldId="1383"/>
            <ac:spMk id="238" creationId="{00000000-0000-0000-0000-000000000000}"/>
          </ac:spMkLst>
        </pc:spChg>
        <pc:spChg chg="mod">
          <ac:chgData name="Argentin, Nathalie" userId="2b4df6f1-4753-436b-b76f-20b5826329ba" providerId="ADAL" clId="{8808B668-449C-43F6-907C-B3D8464BADEB}" dt="2024-05-13T07:21:58.319" v="4136" actId="20577"/>
          <ac:spMkLst>
            <pc:docMk/>
            <pc:sldMk cId="3987581508" sldId="1383"/>
            <ac:spMk id="239" creationId="{00000000-0000-0000-0000-000000000000}"/>
          </ac:spMkLst>
        </pc:spChg>
      </pc:sldChg>
      <pc:sldChg chg="delSp modSp add mod">
        <pc:chgData name="Argentin, Nathalie" userId="2b4df6f1-4753-436b-b76f-20b5826329ba" providerId="ADAL" clId="{8808B668-449C-43F6-907C-B3D8464BADEB}" dt="2024-05-13T07:46:08.342" v="4628" actId="1036"/>
        <pc:sldMkLst>
          <pc:docMk/>
          <pc:sldMk cId="2428494139" sldId="1389"/>
        </pc:sldMkLst>
        <pc:spChg chg="mod">
          <ac:chgData name="Argentin, Nathalie" userId="2b4df6f1-4753-436b-b76f-20b5826329ba" providerId="ADAL" clId="{8808B668-449C-43F6-907C-B3D8464BADEB}" dt="2024-05-13T07:46:08.342" v="4628" actId="1036"/>
          <ac:spMkLst>
            <pc:docMk/>
            <pc:sldMk cId="2428494139" sldId="1389"/>
            <ac:spMk id="238" creationId="{00000000-0000-0000-0000-000000000000}"/>
          </ac:spMkLst>
        </pc:spChg>
        <pc:spChg chg="mod">
          <ac:chgData name="Argentin, Nathalie" userId="2b4df6f1-4753-436b-b76f-20b5826329ba" providerId="ADAL" clId="{8808B668-449C-43F6-907C-B3D8464BADEB}" dt="2024-05-13T07:21:34.570" v="4130" actId="20577"/>
          <ac:spMkLst>
            <pc:docMk/>
            <pc:sldMk cId="2428494139" sldId="1389"/>
            <ac:spMk id="239" creationId="{00000000-0000-0000-0000-000000000000}"/>
          </ac:spMkLst>
        </pc:spChg>
        <pc:picChg chg="del">
          <ac:chgData name="Argentin, Nathalie" userId="2b4df6f1-4753-436b-b76f-20b5826329ba" providerId="ADAL" clId="{8808B668-449C-43F6-907C-B3D8464BADEB}" dt="2024-05-13T06:49:43.854" v="3049" actId="478"/>
          <ac:picMkLst>
            <pc:docMk/>
            <pc:sldMk cId="2428494139" sldId="1389"/>
            <ac:picMk id="2" creationId="{22391DBB-69EE-4CD0-96E2-D29BBBC32D6B}"/>
          </ac:picMkLst>
        </pc:picChg>
      </pc:sldChg>
      <pc:sldChg chg="modSp add del mod">
        <pc:chgData name="Argentin, Nathalie" userId="2b4df6f1-4753-436b-b76f-20b5826329ba" providerId="ADAL" clId="{8808B668-449C-43F6-907C-B3D8464BADEB}" dt="2024-05-13T10:06:01.900" v="4712" actId="2696"/>
        <pc:sldMkLst>
          <pc:docMk/>
          <pc:sldMk cId="695866388" sldId="1390"/>
        </pc:sldMkLst>
        <pc:spChg chg="mod">
          <ac:chgData name="Argentin, Nathalie" userId="2b4df6f1-4753-436b-b76f-20b5826329ba" providerId="ADAL" clId="{8808B668-449C-43F6-907C-B3D8464BADEB}" dt="2024-05-12T20:16:25.035" v="483" actId="1076"/>
          <ac:spMkLst>
            <pc:docMk/>
            <pc:sldMk cId="695866388" sldId="1390"/>
            <ac:spMk id="2" creationId="{24462701-A818-40DC-8618-9C3214746A39}"/>
          </ac:spMkLst>
        </pc:spChg>
        <pc:spChg chg="mod">
          <ac:chgData name="Argentin, Nathalie" userId="2b4df6f1-4753-436b-b76f-20b5826329ba" providerId="ADAL" clId="{8808B668-449C-43F6-907C-B3D8464BADEB}" dt="2024-05-13T07:52:10.451" v="4707" actId="122"/>
          <ac:spMkLst>
            <pc:docMk/>
            <pc:sldMk cId="695866388" sldId="1390"/>
            <ac:spMk id="5" creationId="{CD06045C-64DF-404C-951C-11AEF4504FA5}"/>
          </ac:spMkLst>
        </pc:spChg>
      </pc:sldChg>
      <pc:sldChg chg="add">
        <pc:chgData name="Argentin, Nathalie" userId="2b4df6f1-4753-436b-b76f-20b5826329ba" providerId="ADAL" clId="{8808B668-449C-43F6-907C-B3D8464BADEB}" dt="2024-05-13T10:06:05.230" v="4713"/>
        <pc:sldMkLst>
          <pc:docMk/>
          <pc:sldMk cId="788168242" sldId="1390"/>
        </pc:sldMkLst>
      </pc:sldChg>
      <pc:sldChg chg="add">
        <pc:chgData name="Argentin, Nathalie" userId="2b4df6f1-4753-436b-b76f-20b5826329ba" providerId="ADAL" clId="{8808B668-449C-43F6-907C-B3D8464BADEB}" dt="2024-05-13T10:06:05.230" v="4713"/>
        <pc:sldMkLst>
          <pc:docMk/>
          <pc:sldMk cId="2639410958" sldId="1391"/>
        </pc:sldMkLst>
      </pc:sldChg>
      <pc:sldChg chg="modSp add del mod">
        <pc:chgData name="Argentin, Nathalie" userId="2b4df6f1-4753-436b-b76f-20b5826329ba" providerId="ADAL" clId="{8808B668-449C-43F6-907C-B3D8464BADEB}" dt="2024-05-13T10:06:01.900" v="4712" actId="2696"/>
        <pc:sldMkLst>
          <pc:docMk/>
          <pc:sldMk cId="3119843912" sldId="1391"/>
        </pc:sldMkLst>
        <pc:spChg chg="mod">
          <ac:chgData name="Argentin, Nathalie" userId="2b4df6f1-4753-436b-b76f-20b5826329ba" providerId="ADAL" clId="{8808B668-449C-43F6-907C-B3D8464BADEB}" dt="2024-05-12T20:21:17.282" v="802" actId="313"/>
          <ac:spMkLst>
            <pc:docMk/>
            <pc:sldMk cId="3119843912" sldId="1391"/>
            <ac:spMk id="2" creationId="{24462701-A818-40DC-8618-9C3214746A39}"/>
          </ac:spMkLst>
        </pc:spChg>
        <pc:spChg chg="mod">
          <ac:chgData name="Argentin, Nathalie" userId="2b4df6f1-4753-436b-b76f-20b5826329ba" providerId="ADAL" clId="{8808B668-449C-43F6-907C-B3D8464BADEB}" dt="2024-05-13T07:52:15.869" v="4708" actId="122"/>
          <ac:spMkLst>
            <pc:docMk/>
            <pc:sldMk cId="3119843912" sldId="1391"/>
            <ac:spMk id="5" creationId="{CD06045C-64DF-404C-951C-11AEF4504FA5}"/>
          </ac:spMkLst>
        </pc:spChg>
      </pc:sldChg>
      <pc:sldChg chg="add">
        <pc:chgData name="Argentin, Nathalie" userId="2b4df6f1-4753-436b-b76f-20b5826329ba" providerId="ADAL" clId="{8808B668-449C-43F6-907C-B3D8464BADEB}" dt="2024-05-13T10:06:05.230" v="4713"/>
        <pc:sldMkLst>
          <pc:docMk/>
          <pc:sldMk cId="762309869" sldId="1392"/>
        </pc:sldMkLst>
      </pc:sldChg>
      <pc:sldChg chg="modSp add del mod">
        <pc:chgData name="Argentin, Nathalie" userId="2b4df6f1-4753-436b-b76f-20b5826329ba" providerId="ADAL" clId="{8808B668-449C-43F6-907C-B3D8464BADEB}" dt="2024-05-13T10:06:01.900" v="4712" actId="2696"/>
        <pc:sldMkLst>
          <pc:docMk/>
          <pc:sldMk cId="3960200176" sldId="1392"/>
        </pc:sldMkLst>
        <pc:spChg chg="mod">
          <ac:chgData name="Argentin, Nathalie" userId="2b4df6f1-4753-436b-b76f-20b5826329ba" providerId="ADAL" clId="{8808B668-449C-43F6-907C-B3D8464BADEB}" dt="2024-05-12T20:21:06.422" v="801" actId="20577"/>
          <ac:spMkLst>
            <pc:docMk/>
            <pc:sldMk cId="3960200176" sldId="1392"/>
            <ac:spMk id="2" creationId="{24462701-A818-40DC-8618-9C3214746A39}"/>
          </ac:spMkLst>
        </pc:spChg>
        <pc:spChg chg="mod">
          <ac:chgData name="Argentin, Nathalie" userId="2b4df6f1-4753-436b-b76f-20b5826329ba" providerId="ADAL" clId="{8808B668-449C-43F6-907C-B3D8464BADEB}" dt="2024-05-13T07:52:22.201" v="4709" actId="122"/>
          <ac:spMkLst>
            <pc:docMk/>
            <pc:sldMk cId="3960200176" sldId="1392"/>
            <ac:spMk id="5" creationId="{CD06045C-64DF-404C-951C-11AEF4504FA5}"/>
          </ac:spMkLst>
        </pc:spChg>
      </pc:sldChg>
      <pc:sldChg chg="modSp add del mod">
        <pc:chgData name="Argentin, Nathalie" userId="2b4df6f1-4753-436b-b76f-20b5826329ba" providerId="ADAL" clId="{8808B668-449C-43F6-907C-B3D8464BADEB}" dt="2024-05-13T10:06:01.900" v="4712" actId="2696"/>
        <pc:sldMkLst>
          <pc:docMk/>
          <pc:sldMk cId="3445401630" sldId="1393"/>
        </pc:sldMkLst>
        <pc:spChg chg="mod">
          <ac:chgData name="Argentin, Nathalie" userId="2b4df6f1-4753-436b-b76f-20b5826329ba" providerId="ADAL" clId="{8808B668-449C-43F6-907C-B3D8464BADEB}" dt="2024-05-12T20:22:39.159" v="1024" actId="14100"/>
          <ac:spMkLst>
            <pc:docMk/>
            <pc:sldMk cId="3445401630" sldId="1393"/>
            <ac:spMk id="2" creationId="{24462701-A818-40DC-8618-9C3214746A39}"/>
          </ac:spMkLst>
        </pc:spChg>
        <pc:spChg chg="mod">
          <ac:chgData name="Argentin, Nathalie" userId="2b4df6f1-4753-436b-b76f-20b5826329ba" providerId="ADAL" clId="{8808B668-449C-43F6-907C-B3D8464BADEB}" dt="2024-05-13T07:52:27.575" v="4710" actId="122"/>
          <ac:spMkLst>
            <pc:docMk/>
            <pc:sldMk cId="3445401630" sldId="1393"/>
            <ac:spMk id="5" creationId="{CD06045C-64DF-404C-951C-11AEF4504FA5}"/>
          </ac:spMkLst>
        </pc:spChg>
      </pc:sldChg>
      <pc:sldChg chg="add">
        <pc:chgData name="Argentin, Nathalie" userId="2b4df6f1-4753-436b-b76f-20b5826329ba" providerId="ADAL" clId="{8808B668-449C-43F6-907C-B3D8464BADEB}" dt="2024-05-13T10:06:05.230" v="4713"/>
        <pc:sldMkLst>
          <pc:docMk/>
          <pc:sldMk cId="3592725962" sldId="1393"/>
        </pc:sldMkLst>
      </pc:sldChg>
      <pc:sldChg chg="addSp delSp modSp add mod">
        <pc:chgData name="Argentin, Nathalie" userId="2b4df6f1-4753-436b-b76f-20b5826329ba" providerId="ADAL" clId="{8808B668-449C-43F6-907C-B3D8464BADEB}" dt="2024-05-13T07:49:24.876" v="4674" actId="1036"/>
        <pc:sldMkLst>
          <pc:docMk/>
          <pc:sldMk cId="2002140329" sldId="1394"/>
        </pc:sldMkLst>
        <pc:spChg chg="add mod">
          <ac:chgData name="Argentin, Nathalie" userId="2b4df6f1-4753-436b-b76f-20b5826329ba" providerId="ADAL" clId="{8808B668-449C-43F6-907C-B3D8464BADEB}" dt="2024-05-12T20:26:59.729" v="1093" actId="1076"/>
          <ac:spMkLst>
            <pc:docMk/>
            <pc:sldMk cId="2002140329" sldId="1394"/>
            <ac:spMk id="3" creationId="{9B99EC80-0696-7447-0940-E4DEF659C564}"/>
          </ac:spMkLst>
        </pc:spChg>
        <pc:spChg chg="mod">
          <ac:chgData name="Argentin, Nathalie" userId="2b4df6f1-4753-436b-b76f-20b5826329ba" providerId="ADAL" clId="{8808B668-449C-43F6-907C-B3D8464BADEB}" dt="2024-05-13T07:49:24.876" v="4674" actId="1036"/>
          <ac:spMkLst>
            <pc:docMk/>
            <pc:sldMk cId="2002140329" sldId="1394"/>
            <ac:spMk id="219" creationId="{00000000-0000-0000-0000-000000000000}"/>
          </ac:spMkLst>
        </pc:spChg>
        <pc:picChg chg="del">
          <ac:chgData name="Argentin, Nathalie" userId="2b4df6f1-4753-436b-b76f-20b5826329ba" providerId="ADAL" clId="{8808B668-449C-43F6-907C-B3D8464BADEB}" dt="2024-05-12T20:24:51.425" v="1049" actId="478"/>
          <ac:picMkLst>
            <pc:docMk/>
            <pc:sldMk cId="2002140329" sldId="1394"/>
            <ac:picMk id="2" creationId="{679BEA29-E95D-4C1A-BD2D-6283A348D5B4}"/>
          </ac:picMkLst>
        </pc:picChg>
      </pc:sldChg>
      <pc:sldChg chg="modSp add mod">
        <pc:chgData name="Argentin, Nathalie" userId="2b4df6f1-4753-436b-b76f-20b5826329ba" providerId="ADAL" clId="{8808B668-449C-43F6-907C-B3D8464BADEB}" dt="2024-05-13T07:49:48.979" v="4679" actId="20577"/>
        <pc:sldMkLst>
          <pc:docMk/>
          <pc:sldMk cId="4121180741" sldId="1395"/>
        </pc:sldMkLst>
        <pc:spChg chg="mod">
          <ac:chgData name="Argentin, Nathalie" userId="2b4df6f1-4753-436b-b76f-20b5826329ba" providerId="ADAL" clId="{8808B668-449C-43F6-907C-B3D8464BADEB}" dt="2024-05-12T20:28:30.663" v="1105" actId="1076"/>
          <ac:spMkLst>
            <pc:docMk/>
            <pc:sldMk cId="4121180741" sldId="1395"/>
            <ac:spMk id="3" creationId="{9B99EC80-0696-7447-0940-E4DEF659C564}"/>
          </ac:spMkLst>
        </pc:spChg>
        <pc:spChg chg="mod">
          <ac:chgData name="Argentin, Nathalie" userId="2b4df6f1-4753-436b-b76f-20b5826329ba" providerId="ADAL" clId="{8808B668-449C-43F6-907C-B3D8464BADEB}" dt="2024-05-13T07:49:48.979" v="4679" actId="20577"/>
          <ac:spMkLst>
            <pc:docMk/>
            <pc:sldMk cId="4121180741" sldId="1395"/>
            <ac:spMk id="219" creationId="{00000000-0000-0000-0000-000000000000}"/>
          </ac:spMkLst>
        </pc:spChg>
      </pc:sldChg>
      <pc:sldChg chg="addSp delSp modSp add mod">
        <pc:chgData name="Argentin, Nathalie" userId="2b4df6f1-4753-436b-b76f-20b5826329ba" providerId="ADAL" clId="{8808B668-449C-43F6-907C-B3D8464BADEB}" dt="2024-05-13T07:50:15.719" v="4689" actId="1036"/>
        <pc:sldMkLst>
          <pc:docMk/>
          <pc:sldMk cId="4016266732" sldId="1396"/>
        </pc:sldMkLst>
        <pc:spChg chg="del">
          <ac:chgData name="Argentin, Nathalie" userId="2b4df6f1-4753-436b-b76f-20b5826329ba" providerId="ADAL" clId="{8808B668-449C-43F6-907C-B3D8464BADEB}" dt="2024-05-12T20:30:03.555" v="1109" actId="478"/>
          <ac:spMkLst>
            <pc:docMk/>
            <pc:sldMk cId="4016266732" sldId="1396"/>
            <ac:spMk id="3" creationId="{9B99EC80-0696-7447-0940-E4DEF659C564}"/>
          </ac:spMkLst>
        </pc:spChg>
        <pc:spChg chg="add del mod">
          <ac:chgData name="Argentin, Nathalie" userId="2b4df6f1-4753-436b-b76f-20b5826329ba" providerId="ADAL" clId="{8808B668-449C-43F6-907C-B3D8464BADEB}" dt="2024-05-12T20:30:06.385" v="1110" actId="478"/>
          <ac:spMkLst>
            <pc:docMk/>
            <pc:sldMk cId="4016266732" sldId="1396"/>
            <ac:spMk id="4" creationId="{CEF62854-36C8-6EAB-56C8-BACDA88CC206}"/>
          </ac:spMkLst>
        </pc:spChg>
        <pc:spChg chg="mod">
          <ac:chgData name="Argentin, Nathalie" userId="2b4df6f1-4753-436b-b76f-20b5826329ba" providerId="ADAL" clId="{8808B668-449C-43F6-907C-B3D8464BADEB}" dt="2024-05-13T07:50:15.719" v="4689" actId="1036"/>
          <ac:spMkLst>
            <pc:docMk/>
            <pc:sldMk cId="4016266732" sldId="1396"/>
            <ac:spMk id="219" creationId="{00000000-0000-0000-0000-000000000000}"/>
          </ac:spMkLst>
        </pc:spChg>
        <pc:picChg chg="add mod">
          <ac:chgData name="Argentin, Nathalie" userId="2b4df6f1-4753-436b-b76f-20b5826329ba" providerId="ADAL" clId="{8808B668-449C-43F6-907C-B3D8464BADEB}" dt="2024-05-12T20:30:07.097" v="1111"/>
          <ac:picMkLst>
            <pc:docMk/>
            <pc:sldMk cId="4016266732" sldId="1396"/>
            <ac:picMk id="5" creationId="{CD6CA56A-E877-53FC-E446-A1B9C38B8FCC}"/>
          </ac:picMkLst>
        </pc:picChg>
      </pc:sldChg>
      <pc:sldChg chg="addSp modSp add mod">
        <pc:chgData name="Argentin, Nathalie" userId="2b4df6f1-4753-436b-b76f-20b5826329ba" providerId="ADAL" clId="{8808B668-449C-43F6-907C-B3D8464BADEB}" dt="2024-05-13T10:11:18.750" v="4775" actId="20577"/>
        <pc:sldMkLst>
          <pc:docMk/>
          <pc:sldMk cId="904958180" sldId="1397"/>
        </pc:sldMkLst>
        <pc:spChg chg="add mod">
          <ac:chgData name="Argentin, Nathalie" userId="2b4df6f1-4753-436b-b76f-20b5826329ba" providerId="ADAL" clId="{8808B668-449C-43F6-907C-B3D8464BADEB}" dt="2024-05-13T07:29:46.468" v="4450" actId="1076"/>
          <ac:spMkLst>
            <pc:docMk/>
            <pc:sldMk cId="904958180" sldId="1397"/>
            <ac:spMk id="2" creationId="{2E2A8A79-F0BF-0F1C-6EDA-09B738BF0CE4}"/>
          </ac:spMkLst>
        </pc:spChg>
        <pc:spChg chg="mod">
          <ac:chgData name="Argentin, Nathalie" userId="2b4df6f1-4753-436b-b76f-20b5826329ba" providerId="ADAL" clId="{8808B668-449C-43F6-907C-B3D8464BADEB}" dt="2024-05-12T20:31:13.942" v="1135" actId="1076"/>
          <ac:spMkLst>
            <pc:docMk/>
            <pc:sldMk cId="904958180" sldId="1397"/>
            <ac:spMk id="3" creationId="{9B99EC80-0696-7447-0940-E4DEF659C564}"/>
          </ac:spMkLst>
        </pc:spChg>
        <pc:spChg chg="mod">
          <ac:chgData name="Argentin, Nathalie" userId="2b4df6f1-4753-436b-b76f-20b5826329ba" providerId="ADAL" clId="{8808B668-449C-43F6-907C-B3D8464BADEB}" dt="2024-05-13T10:11:18.750" v="4775" actId="20577"/>
          <ac:spMkLst>
            <pc:docMk/>
            <pc:sldMk cId="904958180" sldId="1397"/>
            <ac:spMk id="219" creationId="{00000000-0000-0000-0000-000000000000}"/>
          </ac:spMkLst>
        </pc:spChg>
      </pc:sldChg>
      <pc:sldChg chg="addSp delSp modSp add mod">
        <pc:chgData name="Argentin, Nathalie" userId="2b4df6f1-4753-436b-b76f-20b5826329ba" providerId="ADAL" clId="{8808B668-449C-43F6-907C-B3D8464BADEB}" dt="2024-05-13T07:42:45.174" v="4503" actId="20577"/>
        <pc:sldMkLst>
          <pc:docMk/>
          <pc:sldMk cId="877721837" sldId="1398"/>
        </pc:sldMkLst>
        <pc:spChg chg="mod">
          <ac:chgData name="Argentin, Nathalie" userId="2b4df6f1-4753-436b-b76f-20b5826329ba" providerId="ADAL" clId="{8808B668-449C-43F6-907C-B3D8464BADEB}" dt="2024-05-13T07:42:45.174" v="4503" actId="20577"/>
          <ac:spMkLst>
            <pc:docMk/>
            <pc:sldMk cId="877721837" sldId="1398"/>
            <ac:spMk id="238" creationId="{00000000-0000-0000-0000-000000000000}"/>
          </ac:spMkLst>
        </pc:spChg>
        <pc:spChg chg="mod">
          <ac:chgData name="Argentin, Nathalie" userId="2b4df6f1-4753-436b-b76f-20b5826329ba" providerId="ADAL" clId="{8808B668-449C-43F6-907C-B3D8464BADEB}" dt="2024-05-13T06:46:33.391" v="3038" actId="1036"/>
          <ac:spMkLst>
            <pc:docMk/>
            <pc:sldMk cId="877721837" sldId="1398"/>
            <ac:spMk id="239" creationId="{00000000-0000-0000-0000-000000000000}"/>
          </ac:spMkLst>
        </pc:spChg>
        <pc:picChg chg="del mod">
          <ac:chgData name="Argentin, Nathalie" userId="2b4df6f1-4753-436b-b76f-20b5826329ba" providerId="ADAL" clId="{8808B668-449C-43F6-907C-B3D8464BADEB}" dt="2024-05-13T06:37:54.677" v="2761" actId="478"/>
          <ac:picMkLst>
            <pc:docMk/>
            <pc:sldMk cId="877721837" sldId="1398"/>
            <ac:picMk id="3" creationId="{7EC750C9-0F87-6367-78F3-2EAD9C636367}"/>
          </ac:picMkLst>
        </pc:picChg>
        <pc:picChg chg="add mod">
          <ac:chgData name="Argentin, Nathalie" userId="2b4df6f1-4753-436b-b76f-20b5826329ba" providerId="ADAL" clId="{8808B668-449C-43F6-907C-B3D8464BADEB}" dt="2024-05-13T06:46:39.493" v="3044" actId="1036"/>
          <ac:picMkLst>
            <pc:docMk/>
            <pc:sldMk cId="877721837" sldId="1398"/>
            <ac:picMk id="4" creationId="{60A406F2-53B6-76FC-C527-A8594B82D296}"/>
          </ac:picMkLst>
        </pc:picChg>
      </pc:sldChg>
      <pc:sldChg chg="del">
        <pc:chgData name="Argentin, Nathalie" userId="2b4df6f1-4753-436b-b76f-20b5826329ba" providerId="ADAL" clId="{8808B668-449C-43F6-907C-B3D8464BADEB}" dt="2024-05-13T07:18:17.122" v="3947" actId="47"/>
        <pc:sldMkLst>
          <pc:docMk/>
          <pc:sldMk cId="2426687471" sldId="1399"/>
        </pc:sldMkLst>
      </pc:sldChg>
      <pc:sldChg chg="modSp add mod">
        <pc:chgData name="Argentin, Nathalie" userId="2b4df6f1-4753-436b-b76f-20b5826329ba" providerId="ADAL" clId="{8808B668-449C-43F6-907C-B3D8464BADEB}" dt="2024-05-13T07:46:37.094" v="4640" actId="1036"/>
        <pc:sldMkLst>
          <pc:docMk/>
          <pc:sldMk cId="2500156774" sldId="1399"/>
        </pc:sldMkLst>
        <pc:spChg chg="mod">
          <ac:chgData name="Argentin, Nathalie" userId="2b4df6f1-4753-436b-b76f-20b5826329ba" providerId="ADAL" clId="{8808B668-449C-43F6-907C-B3D8464BADEB}" dt="2024-05-13T07:46:37.094" v="4640" actId="1036"/>
          <ac:spMkLst>
            <pc:docMk/>
            <pc:sldMk cId="2500156774" sldId="1399"/>
            <ac:spMk id="238" creationId="{00000000-0000-0000-0000-000000000000}"/>
          </ac:spMkLst>
        </pc:spChg>
        <pc:spChg chg="mod">
          <ac:chgData name="Argentin, Nathalie" userId="2b4df6f1-4753-436b-b76f-20b5826329ba" providerId="ADAL" clId="{8808B668-449C-43F6-907C-B3D8464BADEB}" dt="2024-05-13T07:25:42.130" v="4402" actId="20577"/>
          <ac:spMkLst>
            <pc:docMk/>
            <pc:sldMk cId="2500156774" sldId="1399"/>
            <ac:spMk id="239" creationId="{00000000-0000-0000-0000-000000000000}"/>
          </ac:spMkLst>
        </pc:spChg>
      </pc:sldChg>
      <pc:sldMasterChg chg="delSldLayout">
        <pc:chgData name="Argentin, Nathalie" userId="2b4df6f1-4753-436b-b76f-20b5826329ba" providerId="ADAL" clId="{8808B668-449C-43F6-907C-B3D8464BADEB}" dt="2024-05-12T20:22:42.429" v="1025" actId="47"/>
        <pc:sldMasterMkLst>
          <pc:docMk/>
          <pc:sldMasterMk cId="0" sldId="2147483654"/>
        </pc:sldMasterMkLst>
        <pc:sldLayoutChg chg="del">
          <pc:chgData name="Argentin, Nathalie" userId="2b4df6f1-4753-436b-b76f-20b5826329ba" providerId="ADAL" clId="{8808B668-449C-43F6-907C-B3D8464BADEB}" dt="2024-05-12T20:22:42.429" v="1025" actId="47"/>
          <pc:sldLayoutMkLst>
            <pc:docMk/>
            <pc:sldMasterMk cId="0" sldId="2147483654"/>
            <pc:sldLayoutMk cId="774530650" sldId="2147483655"/>
          </pc:sldLayoutMkLst>
        </pc:sldLayoutChg>
      </pc:sldMasterChg>
    </pc:docChg>
  </pc:docChgLst>
  <pc:docChgLst>
    <pc:chgData name="Alessandro Sassi" userId="b3e8aacc-c473-4620-bf49-60bdcad925fa" providerId="ADAL" clId="{6853C23A-AEE0-4DA0-A1C1-153A16E5ECDA}"/>
    <pc:docChg chg="undo custSel addSld delSld modSld">
      <pc:chgData name="Alessandro Sassi" userId="b3e8aacc-c473-4620-bf49-60bdcad925fa" providerId="ADAL" clId="{6853C23A-AEE0-4DA0-A1C1-153A16E5ECDA}" dt="2024-05-10T13:14:56.060" v="290" actId="1076"/>
      <pc:docMkLst>
        <pc:docMk/>
      </pc:docMkLst>
      <pc:sldChg chg="modSp mod">
        <pc:chgData name="Alessandro Sassi" userId="b3e8aacc-c473-4620-bf49-60bdcad925fa" providerId="ADAL" clId="{6853C23A-AEE0-4DA0-A1C1-153A16E5ECDA}" dt="2024-05-10T09:39:10.981" v="17" actId="790"/>
        <pc:sldMkLst>
          <pc:docMk/>
          <pc:sldMk cId="0" sldId="256"/>
        </pc:sldMkLst>
        <pc:spChg chg="mod">
          <ac:chgData name="Alessandro Sassi" userId="b3e8aacc-c473-4620-bf49-60bdcad925fa" providerId="ADAL" clId="{6853C23A-AEE0-4DA0-A1C1-153A16E5ECDA}" dt="2024-05-10T09:38:35.442" v="4" actId="20577"/>
          <ac:spMkLst>
            <pc:docMk/>
            <pc:sldMk cId="0" sldId="256"/>
            <ac:spMk id="90" creationId="{00000000-0000-0000-0000-000000000000}"/>
          </ac:spMkLst>
        </pc:spChg>
        <pc:spChg chg="mod">
          <ac:chgData name="Alessandro Sassi" userId="b3e8aacc-c473-4620-bf49-60bdcad925fa" providerId="ADAL" clId="{6853C23A-AEE0-4DA0-A1C1-153A16E5ECDA}" dt="2024-05-10T09:39:10.981" v="17" actId="790"/>
          <ac:spMkLst>
            <pc:docMk/>
            <pc:sldMk cId="0" sldId="256"/>
            <ac:spMk id="91" creationId="{00000000-0000-0000-0000-000000000000}"/>
          </ac:spMkLst>
        </pc:spChg>
      </pc:sldChg>
      <pc:sldChg chg="del">
        <pc:chgData name="Alessandro Sassi" userId="b3e8aacc-c473-4620-bf49-60bdcad925fa" providerId="ADAL" clId="{6853C23A-AEE0-4DA0-A1C1-153A16E5ECDA}" dt="2024-05-10T11:25:19.748" v="236" actId="47"/>
        <pc:sldMkLst>
          <pc:docMk/>
          <pc:sldMk cId="1178139432" sldId="1354"/>
        </pc:sldMkLst>
      </pc:sldChg>
      <pc:sldChg chg="del">
        <pc:chgData name="Alessandro Sassi" userId="b3e8aacc-c473-4620-bf49-60bdcad925fa" providerId="ADAL" clId="{6853C23A-AEE0-4DA0-A1C1-153A16E5ECDA}" dt="2024-05-10T09:35:27.901" v="1" actId="47"/>
        <pc:sldMkLst>
          <pc:docMk/>
          <pc:sldMk cId="823498146" sldId="1357"/>
        </pc:sldMkLst>
      </pc:sldChg>
      <pc:sldChg chg="addSp delSp modSp mod">
        <pc:chgData name="Alessandro Sassi" userId="b3e8aacc-c473-4620-bf49-60bdcad925fa" providerId="ADAL" clId="{6853C23A-AEE0-4DA0-A1C1-153A16E5ECDA}" dt="2024-05-10T09:45:30.305" v="61" actId="20577"/>
        <pc:sldMkLst>
          <pc:docMk/>
          <pc:sldMk cId="3147661348" sldId="1370"/>
        </pc:sldMkLst>
        <pc:spChg chg="add del mod">
          <ac:chgData name="Alessandro Sassi" userId="b3e8aacc-c473-4620-bf49-60bdcad925fa" providerId="ADAL" clId="{6853C23A-AEE0-4DA0-A1C1-153A16E5ECDA}" dt="2024-05-10T09:45:19.792" v="52" actId="478"/>
          <ac:spMkLst>
            <pc:docMk/>
            <pc:sldMk cId="3147661348" sldId="1370"/>
            <ac:spMk id="4" creationId="{33CD22F0-B6CA-3B30-5220-C53B34617A19}"/>
          </ac:spMkLst>
        </pc:spChg>
        <pc:spChg chg="del">
          <ac:chgData name="Alessandro Sassi" userId="b3e8aacc-c473-4620-bf49-60bdcad925fa" providerId="ADAL" clId="{6853C23A-AEE0-4DA0-A1C1-153A16E5ECDA}" dt="2024-05-10T09:45:21.272" v="53" actId="478"/>
          <ac:spMkLst>
            <pc:docMk/>
            <pc:sldMk cId="3147661348" sldId="1370"/>
            <ac:spMk id="7" creationId="{3D58E844-6B20-49DF-9B72-E878026BAE79}"/>
          </ac:spMkLst>
        </pc:spChg>
        <pc:spChg chg="mod">
          <ac:chgData name="Alessandro Sassi" userId="b3e8aacc-c473-4620-bf49-60bdcad925fa" providerId="ADAL" clId="{6853C23A-AEE0-4DA0-A1C1-153A16E5ECDA}" dt="2024-05-10T09:45:30.305" v="61" actId="20577"/>
          <ac:spMkLst>
            <pc:docMk/>
            <pc:sldMk cId="3147661348" sldId="1370"/>
            <ac:spMk id="219" creationId="{00000000-0000-0000-0000-000000000000}"/>
          </ac:spMkLst>
        </pc:spChg>
        <pc:spChg chg="del">
          <ac:chgData name="Alessandro Sassi" userId="b3e8aacc-c473-4620-bf49-60bdcad925fa" providerId="ADAL" clId="{6853C23A-AEE0-4DA0-A1C1-153A16E5ECDA}" dt="2024-05-10T09:45:16.291" v="50" actId="478"/>
          <ac:spMkLst>
            <pc:docMk/>
            <pc:sldMk cId="3147661348" sldId="1370"/>
            <ac:spMk id="220" creationId="{00000000-0000-0000-0000-000000000000}"/>
          </ac:spMkLst>
        </pc:spChg>
        <pc:picChg chg="mod">
          <ac:chgData name="Alessandro Sassi" userId="b3e8aacc-c473-4620-bf49-60bdcad925fa" providerId="ADAL" clId="{6853C23A-AEE0-4DA0-A1C1-153A16E5ECDA}" dt="2024-05-10T09:45:27.389" v="56" actId="1076"/>
          <ac:picMkLst>
            <pc:docMk/>
            <pc:sldMk cId="3147661348" sldId="1370"/>
            <ac:picMk id="2" creationId="{679BEA29-E95D-4C1A-BD2D-6283A348D5B4}"/>
          </ac:picMkLst>
        </pc:picChg>
      </pc:sldChg>
      <pc:sldChg chg="addSp modSp new mod">
        <pc:chgData name="Alessandro Sassi" userId="b3e8aacc-c473-4620-bf49-60bdcad925fa" providerId="ADAL" clId="{6853C23A-AEE0-4DA0-A1C1-153A16E5ECDA}" dt="2024-05-10T11:13:13.329" v="232" actId="20577"/>
        <pc:sldMkLst>
          <pc:docMk/>
          <pc:sldMk cId="1011373380" sldId="1371"/>
        </pc:sldMkLst>
        <pc:spChg chg="mod">
          <ac:chgData name="Alessandro Sassi" userId="b3e8aacc-c473-4620-bf49-60bdcad925fa" providerId="ADAL" clId="{6853C23A-AEE0-4DA0-A1C1-153A16E5ECDA}" dt="2024-05-10T09:45:06.249" v="49" actId="1076"/>
          <ac:spMkLst>
            <pc:docMk/>
            <pc:sldMk cId="1011373380" sldId="1371"/>
            <ac:spMk id="2" creationId="{FA8A55DF-DC9F-157C-2403-2BD814B65F42}"/>
          </ac:spMkLst>
        </pc:spChg>
        <pc:spChg chg="add mod">
          <ac:chgData name="Alessandro Sassi" userId="b3e8aacc-c473-4620-bf49-60bdcad925fa" providerId="ADAL" clId="{6853C23A-AEE0-4DA0-A1C1-153A16E5ECDA}" dt="2024-05-10T11:13:13.329" v="232" actId="20577"/>
          <ac:spMkLst>
            <pc:docMk/>
            <pc:sldMk cId="1011373380" sldId="1371"/>
            <ac:spMk id="4" creationId="{183CF0E5-BA5C-9143-0799-113FA4BD1245}"/>
          </ac:spMkLst>
        </pc:spChg>
      </pc:sldChg>
      <pc:sldChg chg="del">
        <pc:chgData name="Alessandro Sassi" userId="b3e8aacc-c473-4620-bf49-60bdcad925fa" providerId="ADAL" clId="{6853C23A-AEE0-4DA0-A1C1-153A16E5ECDA}" dt="2024-05-10T09:35:30.153" v="2" actId="47"/>
        <pc:sldMkLst>
          <pc:docMk/>
          <pc:sldMk cId="2606814626" sldId="1371"/>
        </pc:sldMkLst>
      </pc:sldChg>
      <pc:sldChg chg="del">
        <pc:chgData name="Alessandro Sassi" userId="b3e8aacc-c473-4620-bf49-60bdcad925fa" providerId="ADAL" clId="{6853C23A-AEE0-4DA0-A1C1-153A16E5ECDA}" dt="2024-05-10T09:35:25.803" v="0" actId="47"/>
        <pc:sldMkLst>
          <pc:docMk/>
          <pc:sldMk cId="611807767" sldId="1372"/>
        </pc:sldMkLst>
      </pc:sldChg>
      <pc:sldChg chg="addSp delSp modSp add mod">
        <pc:chgData name="Alessandro Sassi" userId="b3e8aacc-c473-4620-bf49-60bdcad925fa" providerId="ADAL" clId="{6853C23A-AEE0-4DA0-A1C1-153A16E5ECDA}" dt="2024-05-10T11:10:56.241" v="116" actId="1076"/>
        <pc:sldMkLst>
          <pc:docMk/>
          <pc:sldMk cId="2833219662" sldId="1372"/>
        </pc:sldMkLst>
        <pc:spChg chg="mod">
          <ac:chgData name="Alessandro Sassi" userId="b3e8aacc-c473-4620-bf49-60bdcad925fa" providerId="ADAL" clId="{6853C23A-AEE0-4DA0-A1C1-153A16E5ECDA}" dt="2024-05-10T10:51:39.523" v="96" actId="20577"/>
          <ac:spMkLst>
            <pc:docMk/>
            <pc:sldMk cId="2833219662" sldId="1372"/>
            <ac:spMk id="2" creationId="{FA8A55DF-DC9F-157C-2403-2BD814B65F42}"/>
          </ac:spMkLst>
        </pc:spChg>
        <pc:spChg chg="del mod">
          <ac:chgData name="Alessandro Sassi" userId="b3e8aacc-c473-4620-bf49-60bdcad925fa" providerId="ADAL" clId="{6853C23A-AEE0-4DA0-A1C1-153A16E5ECDA}" dt="2024-05-10T11:10:49.038" v="114"/>
          <ac:spMkLst>
            <pc:docMk/>
            <pc:sldMk cId="2833219662" sldId="1372"/>
            <ac:spMk id="4" creationId="{183CF0E5-BA5C-9143-0799-113FA4BD1245}"/>
          </ac:spMkLst>
        </pc:spChg>
        <pc:picChg chg="add mod">
          <ac:chgData name="Alessandro Sassi" userId="b3e8aacc-c473-4620-bf49-60bdcad925fa" providerId="ADAL" clId="{6853C23A-AEE0-4DA0-A1C1-153A16E5ECDA}" dt="2024-05-10T11:10:56.241" v="116" actId="1076"/>
          <ac:picMkLst>
            <pc:docMk/>
            <pc:sldMk cId="2833219662" sldId="1372"/>
            <ac:picMk id="6" creationId="{4E619B38-F383-BF9E-43C9-CB379BA20F43}"/>
          </ac:picMkLst>
        </pc:picChg>
      </pc:sldChg>
      <pc:sldChg chg="del">
        <pc:chgData name="Alessandro Sassi" userId="b3e8aacc-c473-4620-bf49-60bdcad925fa" providerId="ADAL" clId="{6853C23A-AEE0-4DA0-A1C1-153A16E5ECDA}" dt="2024-05-10T09:40:30.104" v="18" actId="47"/>
        <pc:sldMkLst>
          <pc:docMk/>
          <pc:sldMk cId="2151068840" sldId="1373"/>
        </pc:sldMkLst>
      </pc:sldChg>
      <pc:sldChg chg="addSp delSp modSp add mod">
        <pc:chgData name="Alessandro Sassi" userId="b3e8aacc-c473-4620-bf49-60bdcad925fa" providerId="ADAL" clId="{6853C23A-AEE0-4DA0-A1C1-153A16E5ECDA}" dt="2024-05-10T11:20:07.797" v="234"/>
        <pc:sldMkLst>
          <pc:docMk/>
          <pc:sldMk cId="2586747127" sldId="1373"/>
        </pc:sldMkLst>
        <pc:spChg chg="mod">
          <ac:chgData name="Alessandro Sassi" userId="b3e8aacc-c473-4620-bf49-60bdcad925fa" providerId="ADAL" clId="{6853C23A-AEE0-4DA0-A1C1-153A16E5ECDA}" dt="2024-05-10T11:11:33.539" v="118" actId="20577"/>
          <ac:spMkLst>
            <pc:docMk/>
            <pc:sldMk cId="2586747127" sldId="1373"/>
            <ac:spMk id="2" creationId="{FA8A55DF-DC9F-157C-2403-2BD814B65F42}"/>
          </ac:spMkLst>
        </pc:spChg>
        <pc:spChg chg="add mod">
          <ac:chgData name="Alessandro Sassi" userId="b3e8aacc-c473-4620-bf49-60bdcad925fa" providerId="ADAL" clId="{6853C23A-AEE0-4DA0-A1C1-153A16E5ECDA}" dt="2024-05-10T11:20:07.797" v="234"/>
          <ac:spMkLst>
            <pc:docMk/>
            <pc:sldMk cId="2586747127" sldId="1373"/>
            <ac:spMk id="4" creationId="{20B2CAFF-5E91-A62E-3E40-E68BDA9DD855}"/>
          </ac:spMkLst>
        </pc:spChg>
        <pc:picChg chg="del">
          <ac:chgData name="Alessandro Sassi" userId="b3e8aacc-c473-4620-bf49-60bdcad925fa" providerId="ADAL" clId="{6853C23A-AEE0-4DA0-A1C1-153A16E5ECDA}" dt="2024-05-10T11:11:35.159" v="119" actId="478"/>
          <ac:picMkLst>
            <pc:docMk/>
            <pc:sldMk cId="2586747127" sldId="1373"/>
            <ac:picMk id="6" creationId="{4E619B38-F383-BF9E-43C9-CB379BA20F43}"/>
          </ac:picMkLst>
        </pc:picChg>
      </pc:sldChg>
      <pc:sldChg chg="modSp new del mod">
        <pc:chgData name="Alessandro Sassi" userId="b3e8aacc-c473-4620-bf49-60bdcad925fa" providerId="ADAL" clId="{6853C23A-AEE0-4DA0-A1C1-153A16E5ECDA}" dt="2024-05-10T13:14:03.567" v="276" actId="47"/>
        <pc:sldMkLst>
          <pc:docMk/>
          <pc:sldMk cId="2029827481" sldId="1374"/>
        </pc:sldMkLst>
        <pc:spChg chg="mod">
          <ac:chgData name="Alessandro Sassi" userId="b3e8aacc-c473-4620-bf49-60bdcad925fa" providerId="ADAL" clId="{6853C23A-AEE0-4DA0-A1C1-153A16E5ECDA}" dt="2024-05-10T13:13:57.912" v="274"/>
          <ac:spMkLst>
            <pc:docMk/>
            <pc:sldMk cId="2029827481" sldId="1374"/>
            <ac:spMk id="2" creationId="{BAC8F21A-ECD4-950B-3D02-C0C5BF00B93B}"/>
          </ac:spMkLst>
        </pc:spChg>
      </pc:sldChg>
      <pc:sldChg chg="addSp delSp modSp add mod">
        <pc:chgData name="Alessandro Sassi" userId="b3e8aacc-c473-4620-bf49-60bdcad925fa" providerId="ADAL" clId="{6853C23A-AEE0-4DA0-A1C1-153A16E5ECDA}" dt="2024-05-10T11:31:59.816" v="272" actId="6549"/>
        <pc:sldMkLst>
          <pc:docMk/>
          <pc:sldMk cId="884253307" sldId="1375"/>
        </pc:sldMkLst>
        <pc:spChg chg="mod">
          <ac:chgData name="Alessandro Sassi" userId="b3e8aacc-c473-4620-bf49-60bdcad925fa" providerId="ADAL" clId="{6853C23A-AEE0-4DA0-A1C1-153A16E5ECDA}" dt="2024-05-10T11:29:27.080" v="254" actId="6549"/>
          <ac:spMkLst>
            <pc:docMk/>
            <pc:sldMk cId="884253307" sldId="1375"/>
            <ac:spMk id="2" creationId="{FA8A55DF-DC9F-157C-2403-2BD814B65F42}"/>
          </ac:spMkLst>
        </pc:spChg>
        <pc:spChg chg="add mod">
          <ac:chgData name="Alessandro Sassi" userId="b3e8aacc-c473-4620-bf49-60bdcad925fa" providerId="ADAL" clId="{6853C23A-AEE0-4DA0-A1C1-153A16E5ECDA}" dt="2024-05-10T11:31:59.816" v="272" actId="6549"/>
          <ac:spMkLst>
            <pc:docMk/>
            <pc:sldMk cId="884253307" sldId="1375"/>
            <ac:spMk id="4" creationId="{BC6CD366-2102-58FC-205D-5C99DC6209E0}"/>
          </ac:spMkLst>
        </pc:spChg>
        <pc:picChg chg="del mod">
          <ac:chgData name="Alessandro Sassi" userId="b3e8aacc-c473-4620-bf49-60bdcad925fa" providerId="ADAL" clId="{6853C23A-AEE0-4DA0-A1C1-153A16E5ECDA}" dt="2024-05-10T11:25:29.950" v="239" actId="478"/>
          <ac:picMkLst>
            <pc:docMk/>
            <pc:sldMk cId="884253307" sldId="1375"/>
            <ac:picMk id="6" creationId="{4E619B38-F383-BF9E-43C9-CB379BA20F43}"/>
          </ac:picMkLst>
        </pc:picChg>
      </pc:sldChg>
      <pc:sldChg chg="modSp add mod">
        <pc:chgData name="Alessandro Sassi" userId="b3e8aacc-c473-4620-bf49-60bdcad925fa" providerId="ADAL" clId="{6853C23A-AEE0-4DA0-A1C1-153A16E5ECDA}" dt="2024-05-10T13:14:56.060" v="290" actId="1076"/>
        <pc:sldMkLst>
          <pc:docMk/>
          <pc:sldMk cId="1999142818" sldId="1376"/>
        </pc:sldMkLst>
        <pc:spChg chg="mod">
          <ac:chgData name="Alessandro Sassi" userId="b3e8aacc-c473-4620-bf49-60bdcad925fa" providerId="ADAL" clId="{6853C23A-AEE0-4DA0-A1C1-153A16E5ECDA}" dt="2024-05-10T13:14:13.301" v="280"/>
          <ac:spMkLst>
            <pc:docMk/>
            <pc:sldMk cId="1999142818" sldId="1376"/>
            <ac:spMk id="2" creationId="{FA8A55DF-DC9F-157C-2403-2BD814B65F42}"/>
          </ac:spMkLst>
        </pc:spChg>
        <pc:spChg chg="mod">
          <ac:chgData name="Alessandro Sassi" userId="b3e8aacc-c473-4620-bf49-60bdcad925fa" providerId="ADAL" clId="{6853C23A-AEE0-4DA0-A1C1-153A16E5ECDA}" dt="2024-05-10T13:14:56.060" v="290" actId="1076"/>
          <ac:spMkLst>
            <pc:docMk/>
            <pc:sldMk cId="1999142818" sldId="1376"/>
            <ac:spMk id="4" creationId="{BC6CD366-2102-58FC-205D-5C99DC6209E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af17d99a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af17d99a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345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5355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921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8320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498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6223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541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af17d9b0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af17d9b0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b4d5d39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b4d5d39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4665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b4d5d39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b4d5d39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3262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5880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7990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1409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0340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2534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850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127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af17d99a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5af17d99a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CFE2F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29776" y="-324543"/>
            <a:ext cx="2339299" cy="1910876"/>
            <a:chOff x="20977" y="-215963"/>
            <a:chExt cx="1649368" cy="1347300"/>
          </a:xfrm>
        </p:grpSpPr>
        <p:sp>
          <p:nvSpPr>
            <p:cNvPr id="11" name="Google Shape;11;p2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93C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4BB5D9"/>
            </a:solidFill>
            <a:ln w="9525" cap="flat" cmpd="sng">
              <a:solidFill>
                <a:srgbClr val="44546A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2753825"/>
            <a:ext cx="567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2101" y="-7451"/>
            <a:ext cx="2339299" cy="6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976" y="4165775"/>
            <a:ext cx="1101025" cy="97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2822775" y="2161800"/>
            <a:ext cx="34983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grpSp>
        <p:nvGrpSpPr>
          <p:cNvPr id="19" name="Google Shape;19;p3"/>
          <p:cNvGrpSpPr/>
          <p:nvPr/>
        </p:nvGrpSpPr>
        <p:grpSpPr>
          <a:xfrm>
            <a:off x="29776" y="-324543"/>
            <a:ext cx="2339299" cy="1910876"/>
            <a:chOff x="20977" y="-215963"/>
            <a:chExt cx="1649368" cy="1347300"/>
          </a:xfrm>
        </p:grpSpPr>
        <p:sp>
          <p:nvSpPr>
            <p:cNvPr id="20" name="Google Shape;20;p3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B6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0100" y="4206325"/>
            <a:ext cx="1055375" cy="9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5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43" name="Google Shape;43;p5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5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48" name="Google Shape;48;p5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49" name="Google Shape;49;p5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1"/>
          </p:nvPr>
        </p:nvSpPr>
        <p:spPr>
          <a:xfrm>
            <a:off x="1031425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2"/>
          </p:nvPr>
        </p:nvSpPr>
        <p:spPr>
          <a:xfrm>
            <a:off x="3995772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6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60" name="Google Shape;60;p6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65" name="Google Shape;65;p6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66" name="Google Shape;66;p6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6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71" name="Google Shape;71;p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parent Shapes">
  <p:cSld name="BLANK_1">
    <p:bg>
      <p:bgPr>
        <a:solidFill>
          <a:srgbClr val="3796B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7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74" name="Google Shape;74;p7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>
                <a:alpha val="33460"/>
              </a:srgbClr>
            </a:solidFill>
            <a:ln>
              <a:noFill/>
            </a:ln>
          </p:spPr>
        </p:sp>
      </p:grpSp>
      <p:grpSp>
        <p:nvGrpSpPr>
          <p:cNvPr id="79" name="Google Shape;79;p7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80" name="Google Shape;80;p7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7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7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>
                <a:alpha val="33460"/>
              </a:srgbClr>
            </a:solidFill>
            <a:ln>
              <a:noFill/>
            </a:ln>
          </p:spPr>
        </p:sp>
      </p:grpSp>
      <p:sp>
        <p:nvSpPr>
          <p:cNvPr id="85" name="Google Shape;85;p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"/>
          <p:cNvSpPr txBox="1">
            <a:spLocks noGrp="1"/>
          </p:cNvSpPr>
          <p:nvPr>
            <p:ph type="ctrTitle"/>
          </p:nvPr>
        </p:nvSpPr>
        <p:spPr>
          <a:xfrm>
            <a:off x="685800" y="1595900"/>
            <a:ext cx="7665300" cy="21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B5D9"/>
                </a:solidFill>
              </a:rPr>
              <a:t>Assemblée Générale SOFHYT</a:t>
            </a:r>
            <a:br>
              <a:rPr lang="en" dirty="0">
                <a:solidFill>
                  <a:srgbClr val="4BB5D9"/>
                </a:solidFill>
              </a:rPr>
            </a:br>
            <a:r>
              <a:rPr lang="en" dirty="0">
                <a:solidFill>
                  <a:srgbClr val="4BB5D9"/>
                </a:solidFill>
              </a:rPr>
              <a:t>2024</a:t>
            </a:r>
            <a:endParaRPr sz="3600" dirty="0">
              <a:solidFill>
                <a:srgbClr val="4BB5D9"/>
              </a:solidFill>
            </a:endParaRPr>
          </a:p>
        </p:txBody>
      </p:sp>
      <p:sp>
        <p:nvSpPr>
          <p:cNvPr id="91" name="Google Shape;91;p8"/>
          <p:cNvSpPr txBox="1"/>
          <p:nvPr/>
        </p:nvSpPr>
        <p:spPr>
          <a:xfrm>
            <a:off x="3108960" y="4090860"/>
            <a:ext cx="4669315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Paris – 13 mai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title" idx="4294967295"/>
          </p:nvPr>
        </p:nvSpPr>
        <p:spPr>
          <a:xfrm>
            <a:off x="3038850" y="601085"/>
            <a:ext cx="3066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ORDRE DU JOUR</a:t>
            </a:r>
            <a:endParaRPr dirty="0"/>
          </a:p>
        </p:txBody>
      </p:sp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1435284" y="1451160"/>
            <a:ext cx="6337115" cy="33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1. Rapport moral de la Présidente - vote</a:t>
            </a:r>
            <a:endParaRPr dirty="0"/>
          </a:p>
          <a:p>
            <a:pPr marL="0" indent="0">
              <a:buNone/>
            </a:pPr>
            <a:r>
              <a:rPr lang="fr-CH" dirty="0"/>
              <a:t>2. </a:t>
            </a:r>
            <a:r>
              <a:rPr lang="fr-FR" dirty="0"/>
              <a:t>Rapport financier du Trésorier – vote</a:t>
            </a:r>
          </a:p>
          <a:p>
            <a:pPr marL="0" indent="0">
              <a:buNone/>
            </a:pPr>
            <a:r>
              <a:rPr lang="fr-FR" dirty="0"/>
              <a:t>3. </a:t>
            </a:r>
            <a:r>
              <a:rPr lang="fr-CH" dirty="0"/>
              <a:t>Bilans des commissions et comités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274320" y="1249680"/>
            <a:ext cx="8055172" cy="3802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2023 a été une année assez remplie, prenant la suite des activités initiées sur les années précédentes, et principalement les webinaires et formations. Le forum annuel a eu lieu à Lyon sur un jour et demi comme en 2022. Le thème était les risques physiques. Quelques stands sont venus égayer les pauses et augmenter les échanges entre les participants. 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Grâce à toutes ces activités, le nombre d’adhérents a légèrement augmenté par rapport à 2022. Accroissement qui continuera, nous l’espérons.</a:t>
            </a:r>
          </a:p>
          <a:p>
            <a:pPr indent="-342900" algn="l">
              <a:buSzPts val="1800"/>
            </a:pPr>
            <a:endParaRPr lang="fr-FR" sz="1800" dirty="0"/>
          </a:p>
        </p:txBody>
      </p:sp>
      <p:sp>
        <p:nvSpPr>
          <p:cNvPr id="7" name="Google Shape;104;p10">
            <a:extLst>
              <a:ext uri="{FF2B5EF4-FFF2-40B4-BE49-F238E27FC236}">
                <a16:creationId xmlns:a16="http://schemas.microsoft.com/office/drawing/2014/main" id="{016834DF-7828-4FAE-B04F-3014AA7C3474}"/>
              </a:ext>
            </a:extLst>
          </p:cNvPr>
          <p:cNvSpPr txBox="1">
            <a:spLocks/>
          </p:cNvSpPr>
          <p:nvPr/>
        </p:nvSpPr>
        <p:spPr>
          <a:xfrm>
            <a:off x="2728074" y="204524"/>
            <a:ext cx="6088265" cy="822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fr-FR" dirty="0"/>
              <a:t>1- Rapport moral de la Présidente </a:t>
            </a:r>
            <a:br>
              <a:rPr lang="fr-FR" dirty="0"/>
            </a:br>
            <a:r>
              <a:rPr lang="fr-FR" sz="1200" dirty="0"/>
              <a:t>				               Nathalie Argentin</a:t>
            </a:r>
          </a:p>
        </p:txBody>
      </p:sp>
    </p:spTree>
    <p:extLst>
      <p:ext uri="{BB962C8B-B14F-4D97-AF65-F5344CB8AC3E}">
        <p14:creationId xmlns:p14="http://schemas.microsoft.com/office/powerpoint/2010/main" val="148309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235579"/>
            <a:ext cx="6065405" cy="110144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" dirty="0"/>
              <a:t>1- Rapport moral de la Présidente </a:t>
            </a:r>
            <a:br>
              <a:rPr lang="en" dirty="0"/>
            </a:br>
            <a:r>
              <a:rPr lang="en" sz="2000" dirty="0"/>
              <a:t>Collaborations </a:t>
            </a:r>
            <a:r>
              <a:rPr lang="en" dirty="0"/>
              <a:t>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71269" y="1448435"/>
            <a:ext cx="8865261" cy="21746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2023 a aussi été une année durant laquelle nous avons continué à échanger avec d’autres sociétés ou associations locales ou internationales :</a:t>
            </a:r>
          </a:p>
          <a:p>
            <a:pPr lvl="1" indent="-342900" algn="l">
              <a:buSzPts val="1800"/>
            </a:pPr>
            <a:r>
              <a:rPr lang="fr-FR" sz="1800" dirty="0"/>
              <a:t>Échanges avec les sociétés belge et italienne, avec une présence des président et vice –président lors de notre forum </a:t>
            </a:r>
          </a:p>
          <a:p>
            <a:pPr lvl="1" indent="-342900" algn="l">
              <a:buSzPts val="1800"/>
            </a:pPr>
            <a:r>
              <a:rPr lang="fr-FR" sz="1800" dirty="0"/>
              <a:t>Collaboration continue avec le WHWB</a:t>
            </a:r>
          </a:p>
          <a:p>
            <a:pPr lvl="1" indent="-342900" algn="l">
              <a:buSzPts val="1800"/>
            </a:pPr>
            <a:r>
              <a:rPr lang="fr-FR" sz="1800" dirty="0"/>
              <a:t>Forte implication au sein de l’IOHA </a:t>
            </a:r>
          </a:p>
          <a:p>
            <a:pPr lvl="1" indent="-342900" algn="l">
              <a:buSzPts val="1800"/>
            </a:pPr>
            <a:r>
              <a:rPr lang="fr-FR" sz="1800" dirty="0"/>
              <a:t>Présence de l’association au niveau de l’EPOH</a:t>
            </a:r>
          </a:p>
        </p:txBody>
      </p:sp>
      <p:pic>
        <p:nvPicPr>
          <p:cNvPr id="4" name="Picture 1" descr="A person and person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1BC4BDE0-E112-9CDA-0AD0-83EEB50C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80" y="2535767"/>
            <a:ext cx="3782550" cy="217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3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166423"/>
            <a:ext cx="6065405" cy="9999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" dirty="0"/>
              <a:t>1- Rapport moral de la Présidente </a:t>
            </a:r>
            <a:br>
              <a:rPr lang="en" dirty="0"/>
            </a:br>
            <a:r>
              <a:rPr lang="en" sz="2000" dirty="0"/>
              <a:t>Partenariats </a:t>
            </a:r>
            <a:r>
              <a:rPr lang="en" dirty="0"/>
              <a:t> </a:t>
            </a: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71270" y="1371000"/>
            <a:ext cx="8485514" cy="131781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1"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Par ailleurs, la SOFHYT a plusieurs partenariats avec des sociétés commerciales : </a:t>
            </a:r>
          </a:p>
          <a:p>
            <a:pPr lvl="1" indent="-342900" algn="l">
              <a:buSzPts val="1800"/>
            </a:pPr>
            <a:r>
              <a:rPr lang="fr-FR" sz="1800" dirty="0"/>
              <a:t>PIC Magazine comme les années précédentes pour la communication</a:t>
            </a:r>
          </a:p>
          <a:p>
            <a:pPr lvl="1" indent="-342900" algn="l">
              <a:buSzPts val="1800"/>
            </a:pPr>
            <a:r>
              <a:rPr lang="fr-FR" sz="1800" dirty="0" err="1"/>
              <a:t>Preventica</a:t>
            </a:r>
            <a:r>
              <a:rPr lang="fr-FR" sz="1800" dirty="0"/>
              <a:t> : communication, webinaire et stand lors de </a:t>
            </a:r>
            <a:r>
              <a:rPr lang="fr-FR" sz="1800" dirty="0" err="1"/>
              <a:t>Preventica</a:t>
            </a:r>
            <a:r>
              <a:rPr lang="fr-FR" sz="1800" dirty="0"/>
              <a:t> Lyon en octobre</a:t>
            </a:r>
          </a:p>
          <a:p>
            <a:pPr lvl="1" indent="-342900" algn="l">
              <a:buSzPts val="1800"/>
            </a:pPr>
            <a:r>
              <a:rPr lang="fr-FR" sz="1800" dirty="0"/>
              <a:t>Red-on-Line : veille réglementaire hebdomadaire disponible dans la partie membres et webinaires sur l’actualité réglementaire</a:t>
            </a:r>
            <a:endParaRPr lang="fr-CH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A406F2-53B6-76FC-C527-A8594B82D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6" y="2893446"/>
            <a:ext cx="6523186" cy="222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21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389260"/>
            <a:ext cx="6240665" cy="938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" dirty="0"/>
              <a:t>1- Rapport moral de la Présidente </a:t>
            </a:r>
            <a:br>
              <a:rPr lang="en" dirty="0"/>
            </a:br>
            <a:r>
              <a:rPr lang="en" sz="2000" dirty="0"/>
              <a:t>Formations</a:t>
            </a:r>
            <a:r>
              <a:rPr lang="en" dirty="0"/>
              <a:t> 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99059" y="1360074"/>
            <a:ext cx="8299590" cy="37322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En 2024, la commission de formation continue à proposer des webinaires et formations, notamment celle sur les bases de l’hygiène du travail. 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Pour rappel, l’IOHA propose aussi des webinaires gratuits pour tous les membres de l’IOHA donc les membres de la SOFHYT. Ils ont lieu à peu près tous les mois, en anglais.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La SOFHYT a soutenu les </a:t>
            </a:r>
            <a:r>
              <a:rPr lang="fr-FR" sz="1800" dirty="0" err="1"/>
              <a:t>Toxidays</a:t>
            </a:r>
            <a:r>
              <a:rPr lang="fr-FR" sz="1800" dirty="0"/>
              <a:t> qui ont eu lieu en mars à Marseille. L’occasion de faire connaître la SOFHYT au niveau des services de prévention et de santé au travail SPST. </a:t>
            </a:r>
          </a:p>
          <a:p>
            <a:pPr indent="-342900" algn="l">
              <a:buSzPts val="1800"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98758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358524"/>
            <a:ext cx="6240665" cy="938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" dirty="0"/>
              <a:t>1- Rapport moral de la Présidente </a:t>
            </a:r>
            <a:br>
              <a:rPr lang="en" dirty="0"/>
            </a:br>
            <a:r>
              <a:rPr lang="en" sz="2000" dirty="0"/>
              <a:t>Présence nationale </a:t>
            </a:r>
            <a:r>
              <a:rPr lang="en" dirty="0"/>
              <a:t>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99059" y="1360074"/>
            <a:ext cx="8299590" cy="37322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Dans la continuité de 2023, la SOFHYT continue à participer au projet PARC (partenariat européen pour l'évaluation des risques liés aux substances chimiques) 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Enfin, la SOFHYT est représentée à la commission pédagogique nationale de la licence professionnelle BUT HSE via sa présidente qui a été nommée membre titulaire en tant que personnalité qualifiée.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Pour information, un position </a:t>
            </a:r>
            <a:r>
              <a:rPr lang="fr-FR" sz="1800" dirty="0" err="1"/>
              <a:t>paper</a:t>
            </a:r>
            <a:r>
              <a:rPr lang="fr-FR" sz="1800" dirty="0"/>
              <a:t> a été écrit sur les mesures sur le risque chimique dans le but de le diffuser auprès de la DGT. Il est actuellement en relecture chez France Chimie.</a:t>
            </a:r>
          </a:p>
        </p:txBody>
      </p:sp>
    </p:spTree>
    <p:extLst>
      <p:ext uri="{BB962C8B-B14F-4D97-AF65-F5344CB8AC3E}">
        <p14:creationId xmlns:p14="http://schemas.microsoft.com/office/powerpoint/2010/main" val="25001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312420"/>
            <a:ext cx="6240665" cy="938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" dirty="0"/>
              <a:t>1- Rapport moral de la Présidente</a:t>
            </a:r>
            <a:br>
              <a:rPr lang="en" dirty="0"/>
            </a:br>
            <a:r>
              <a:rPr lang="en" sz="2000" dirty="0"/>
              <a:t>Présence internationale </a:t>
            </a:r>
            <a:r>
              <a:rPr lang="en" dirty="0"/>
              <a:t>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99060" y="1389708"/>
            <a:ext cx="8457724" cy="37057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CH" sz="1800" dirty="0"/>
              <a:t>Dans l’optique de continuer le partage avec les associations d’hygiénistes du travail voisines, les présidents de la société suisse et de la société belge ont été invités à faire une présentation lors de notre forum 2024 qui a lieu ces jours-ci.</a:t>
            </a:r>
          </a:p>
          <a:p>
            <a:pPr indent="-342900" algn="l">
              <a:buSzPts val="1800"/>
            </a:pPr>
            <a:endParaRPr lang="fr-CH" sz="1800" dirty="0"/>
          </a:p>
          <a:p>
            <a:pPr indent="-342900" algn="l">
              <a:buSzPts val="1800"/>
            </a:pPr>
            <a:r>
              <a:rPr lang="fr-CH" sz="1800" dirty="0"/>
              <a:t>L’an dernier, le vice-président de la société italienne était venu faire une présentation. En octobre, Alessandro Sassi (membre du CA SOFHYT) </a:t>
            </a:r>
            <a:r>
              <a:rPr lang="fr-FR" sz="1800" dirty="0"/>
              <a:t>va à son tour représenter la SOFHYT au congre annuel de l’AIDII.  Titre de l’article et de l’exposé :  « Évaluation des risques dans une multinationale chimique : difficultés et une possible solution ».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CH" sz="1800" dirty="0">
                <a:sym typeface="Wingdings" panose="05000000000000000000" pitchFamily="2" charset="2"/>
              </a:rPr>
              <a:t>Plusieurs membres de la SOFHYT participeront à la conférence IOHA qui aura lieu en juin à Dublin. Ce sera l’occasion de rencontrer nos homologues des autres pays.</a:t>
            </a:r>
          </a:p>
        </p:txBody>
      </p:sp>
      <p:sp>
        <p:nvSpPr>
          <p:cNvPr id="7" name="Google Shape;106;p10">
            <a:extLst>
              <a:ext uri="{FF2B5EF4-FFF2-40B4-BE49-F238E27FC236}">
                <a16:creationId xmlns:a16="http://schemas.microsoft.com/office/drawing/2014/main" id="{D8AB367F-133C-4285-83BF-A7486D3B15A9}"/>
              </a:ext>
            </a:extLst>
          </p:cNvPr>
          <p:cNvSpPr/>
          <p:nvPr/>
        </p:nvSpPr>
        <p:spPr>
          <a:xfrm>
            <a:off x="7960739" y="861447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8494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75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2- Rapport financier du Trésorier </a:t>
            </a:r>
            <a:br>
              <a:rPr lang="en" dirty="0"/>
            </a:br>
            <a:r>
              <a:rPr lang="en" sz="1200" dirty="0"/>
              <a:t>				                Gautier Vincent</a:t>
            </a:r>
            <a:endParaRPr sz="1200" dirty="0"/>
          </a:p>
        </p:txBody>
      </p:sp>
      <p:sp>
        <p:nvSpPr>
          <p:cNvPr id="128" name="Google Shape;128;p13"/>
          <p:cNvSpPr/>
          <p:nvPr/>
        </p:nvSpPr>
        <p:spPr>
          <a:xfrm>
            <a:off x="1510144" y="2929693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70548" y="1538788"/>
            <a:ext cx="4058107" cy="1728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sng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Bilan de l’année 2023 : </a:t>
            </a:r>
            <a:endParaRPr sz="1800" b="0" i="0" u="sng" strike="noStrike" cap="none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1400"/>
              <a:buFont typeface="Oswald"/>
              <a:buChar char="●"/>
            </a:pPr>
            <a:r>
              <a:rPr lang="en" sz="1600" b="0" i="0" u="none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Une année déficitaire (- 681,69 €) </a:t>
            </a:r>
            <a:endParaRPr sz="1600" b="0" i="0" u="none" strike="noStrike" cap="none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956062A-1503-699C-2C0F-242E1D0F1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672561"/>
              </p:ext>
            </p:extLst>
          </p:nvPr>
        </p:nvGraphicFramePr>
        <p:xfrm>
          <a:off x="3422073" y="960119"/>
          <a:ext cx="4434464" cy="3143646"/>
        </p:xfrm>
        <a:graphic>
          <a:graphicData uri="http://schemas.openxmlformats.org/drawingml/2006/table">
            <a:tbl>
              <a:tblPr>
                <a:tableStyleId>{03EC6370-90F8-43D5-9B53-6B95018B2F65}</a:tableStyleId>
              </a:tblPr>
              <a:tblGrid>
                <a:gridCol w="1821682">
                  <a:extLst>
                    <a:ext uri="{9D8B030D-6E8A-4147-A177-3AD203B41FA5}">
                      <a16:colId xmlns:a16="http://schemas.microsoft.com/office/drawing/2014/main" val="383765179"/>
                    </a:ext>
                  </a:extLst>
                </a:gridCol>
                <a:gridCol w="879906">
                  <a:extLst>
                    <a:ext uri="{9D8B030D-6E8A-4147-A177-3AD203B41FA5}">
                      <a16:colId xmlns:a16="http://schemas.microsoft.com/office/drawing/2014/main" val="172572748"/>
                    </a:ext>
                  </a:extLst>
                </a:gridCol>
                <a:gridCol w="879906">
                  <a:extLst>
                    <a:ext uri="{9D8B030D-6E8A-4147-A177-3AD203B41FA5}">
                      <a16:colId xmlns:a16="http://schemas.microsoft.com/office/drawing/2014/main" val="4128130737"/>
                    </a:ext>
                  </a:extLst>
                </a:gridCol>
                <a:gridCol w="852970">
                  <a:extLst>
                    <a:ext uri="{9D8B030D-6E8A-4147-A177-3AD203B41FA5}">
                      <a16:colId xmlns:a16="http://schemas.microsoft.com/office/drawing/2014/main" val="1658375919"/>
                    </a:ext>
                  </a:extLst>
                </a:gridCol>
              </a:tblGrid>
              <a:tr h="16582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Budget 2023</a:t>
                      </a: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Crédit</a:t>
                      </a: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Débit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146162"/>
                  </a:ext>
                </a:extLst>
              </a:tr>
              <a:tr h="68139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Cotisations...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998539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Adhésions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6 000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4 800 €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225 €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071783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Certification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400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200 €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80,30 €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469542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Contributions IOHA, EPOH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804,61 €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510530"/>
                  </a:ext>
                </a:extLst>
              </a:tr>
              <a:tr h="158286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Formation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59995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Formation W201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1 050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1050 €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155 €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736306"/>
                  </a:ext>
                </a:extLst>
              </a:tr>
              <a:tr h="158286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Evènements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045789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831,80 €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148962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Forum 2023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4 500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2 490 €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2 117,17 €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157305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Représentation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1 000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836,09 €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351395"/>
                  </a:ext>
                </a:extLst>
              </a:tr>
              <a:tr h="158286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Fonctionnement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00170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Frais de gestion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350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326,02 €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866935"/>
                  </a:ext>
                </a:extLst>
              </a:tr>
              <a:tr h="5045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Assurance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150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120,05 €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247901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Site Internet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1 000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4 193,89 €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760108"/>
                  </a:ext>
                </a:extLst>
              </a:tr>
              <a:tr h="16582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Veille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127149"/>
                  </a:ext>
                </a:extLst>
              </a:tr>
              <a:tr h="165823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Intérêt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1 218,24 €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998957"/>
                  </a:ext>
                </a:extLst>
              </a:tr>
              <a:tr h="15510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  <a:latin typeface="+mj-lt"/>
                        </a:rPr>
                        <a:t>Bilan 2023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  <a:latin typeface="+mj-lt"/>
                        </a:rPr>
                        <a:t>9 608,24 €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  <a:latin typeface="+mj-lt"/>
                        </a:rPr>
                        <a:t>10 289,93 €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3135799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D29B93F-19C7-3DCF-66BC-8E2D45B3FDCD}"/>
              </a:ext>
            </a:extLst>
          </p:cNvPr>
          <p:cNvGraphicFramePr>
            <a:graphicFrameLocks noGrp="1"/>
          </p:cNvGraphicFramePr>
          <p:nvPr/>
        </p:nvGraphicFramePr>
        <p:xfrm>
          <a:off x="1510144" y="4320593"/>
          <a:ext cx="5575877" cy="727392"/>
        </p:xfrm>
        <a:graphic>
          <a:graphicData uri="http://schemas.openxmlformats.org/drawingml/2006/table">
            <a:tbl>
              <a:tblPr>
                <a:tableStyleId>{03EC6370-90F8-43D5-9B53-6B95018B2F65}</a:tableStyleId>
              </a:tblPr>
              <a:tblGrid>
                <a:gridCol w="2029870">
                  <a:extLst>
                    <a:ext uri="{9D8B030D-6E8A-4147-A177-3AD203B41FA5}">
                      <a16:colId xmlns:a16="http://schemas.microsoft.com/office/drawing/2014/main" val="3202137694"/>
                    </a:ext>
                  </a:extLst>
                </a:gridCol>
                <a:gridCol w="1227946">
                  <a:extLst>
                    <a:ext uri="{9D8B030D-6E8A-4147-A177-3AD203B41FA5}">
                      <a16:colId xmlns:a16="http://schemas.microsoft.com/office/drawing/2014/main" val="1742935698"/>
                    </a:ext>
                  </a:extLst>
                </a:gridCol>
                <a:gridCol w="1190356">
                  <a:extLst>
                    <a:ext uri="{9D8B030D-6E8A-4147-A177-3AD203B41FA5}">
                      <a16:colId xmlns:a16="http://schemas.microsoft.com/office/drawing/2014/main" val="158297759"/>
                    </a:ext>
                  </a:extLst>
                </a:gridCol>
                <a:gridCol w="1127705">
                  <a:extLst>
                    <a:ext uri="{9D8B030D-6E8A-4147-A177-3AD203B41FA5}">
                      <a16:colId xmlns:a16="http://schemas.microsoft.com/office/drawing/2014/main" val="789191416"/>
                    </a:ext>
                  </a:extLst>
                </a:gridCol>
              </a:tblGrid>
              <a:tr h="18653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Compte courant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Livret 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Total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3634798"/>
                  </a:ext>
                </a:extLst>
              </a:tr>
              <a:tr h="1865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31/12/2021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2 533,58 €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70 454,76 €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72 988,34 €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4891072"/>
                  </a:ext>
                </a:extLst>
              </a:tr>
              <a:tr h="17690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31/12/2022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1 023,66 €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75 018,64 €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76 042,30 €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1864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31/12/2023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1 623,73 €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73 810,99 €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75 434,72 €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83841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/>
          <p:nvPr/>
        </p:nvSpPr>
        <p:spPr>
          <a:xfrm>
            <a:off x="345900" y="4058875"/>
            <a:ext cx="7436100" cy="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14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title" idx="4294967295"/>
          </p:nvPr>
        </p:nvSpPr>
        <p:spPr>
          <a:xfrm>
            <a:off x="2428397" y="167525"/>
            <a:ext cx="6295500" cy="101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2- Rapport financier du Trésorier</a:t>
            </a:r>
            <a:br>
              <a:rPr lang="en" dirty="0"/>
            </a:br>
            <a:r>
              <a:rPr lang="en" dirty="0"/>
              <a:t> </a:t>
            </a:r>
            <a:r>
              <a:rPr lang="en" sz="2000" dirty="0"/>
              <a:t>Cotisations 2017 - 2024</a:t>
            </a:r>
            <a:endParaRPr dirty="0"/>
          </a:p>
        </p:txBody>
      </p:sp>
      <p:graphicFrame>
        <p:nvGraphicFramePr>
          <p:cNvPr id="142" name="Google Shape;142;p14"/>
          <p:cNvGraphicFramePr/>
          <p:nvPr>
            <p:extLst>
              <p:ext uri="{D42A27DB-BD31-4B8C-83A1-F6EECF244321}">
                <p14:modId xmlns:p14="http://schemas.microsoft.com/office/powerpoint/2010/main" val="2489012108"/>
              </p:ext>
            </p:extLst>
          </p:nvPr>
        </p:nvGraphicFramePr>
        <p:xfrm>
          <a:off x="394845" y="1640233"/>
          <a:ext cx="7387154" cy="32452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63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6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3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3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318">
                  <a:extLst>
                    <a:ext uri="{9D8B030D-6E8A-4147-A177-3AD203B41FA5}">
                      <a16:colId xmlns:a16="http://schemas.microsoft.com/office/drawing/2014/main" val="2313958254"/>
                    </a:ext>
                  </a:extLst>
                </a:gridCol>
                <a:gridCol w="7603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318">
                  <a:extLst>
                    <a:ext uri="{9D8B030D-6E8A-4147-A177-3AD203B41FA5}">
                      <a16:colId xmlns:a16="http://schemas.microsoft.com/office/drawing/2014/main" val="1228860737"/>
                    </a:ext>
                  </a:extLst>
                </a:gridCol>
              </a:tblGrid>
              <a:tr h="3667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2017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2018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2019 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2020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2021 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 dirty="0"/>
                        <a:t>2022 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 dirty="0"/>
                        <a:t>2023</a:t>
                      </a: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1" u="none" strike="noStrike" cap="none" dirty="0"/>
                        <a:t>2024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1" u="none" strike="noStrike" cap="none" dirty="0"/>
                        <a:t>(06/05)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Présidents d'honneur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Auditeurs 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Etudiants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Retraités 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(2023 - 0€)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50" b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0" u="none" strike="noStrike" cap="none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0" u="none" strike="noStrike" cap="none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Physiques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Physiques Certifiés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Jeunes Diplomés</a:t>
                      </a:r>
                      <a:endParaRPr sz="1050" b="1" u="none" strike="noStrike" cap="none" dirty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(2023 - 75€ / 3</a:t>
                      </a:r>
                      <a:r>
                        <a:rPr lang="en" sz="1050" b="1" dirty="0"/>
                        <a:t>7,50€</a:t>
                      </a:r>
                      <a:r>
                        <a:rPr lang="en" sz="1050" b="1" u="none" strike="noStrike" cap="none" dirty="0"/>
                        <a:t>)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>
                          <a:solidFill>
                            <a:schemeClr val="tx1"/>
                          </a:solidFill>
                        </a:rPr>
                        <a:t>31</a:t>
                      </a:r>
                      <a:endParaRPr sz="1050" b="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>
                          <a:solidFill>
                            <a:schemeClr val="tx1"/>
                          </a:solidFill>
                        </a:rPr>
                        <a:t>45</a:t>
                      </a:r>
                      <a:endParaRPr sz="1050" b="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>
                          <a:solidFill>
                            <a:schemeClr val="tx1"/>
                          </a:solidFill>
                        </a:rPr>
                        <a:t>53</a:t>
                      </a:r>
                      <a:endParaRPr sz="140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40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0" dirty="0">
                          <a:solidFill>
                            <a:schemeClr val="tx1"/>
                          </a:solidFill>
                        </a:rPr>
                        <a:t>53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sz="1050" b="0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0" dirty="0">
                          <a:solidFill>
                            <a:schemeClr val="tx1"/>
                          </a:solidFill>
                        </a:rPr>
                        <a:t>46</a:t>
                      </a:r>
                      <a:endParaRPr sz="1050" b="0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(5)</a:t>
                      </a:r>
                      <a:endParaRPr sz="1050" b="0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Morale</a:t>
                      </a:r>
                      <a:endParaRPr sz="1050" b="1" u="none" strike="noStrike" cap="none" dirty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 dirty="0"/>
                        <a:t>(2023 - 300€)</a:t>
                      </a:r>
                      <a:endParaRPr sz="1050" b="1" u="none" strike="noStrike" cap="none" dirty="0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>
                          <a:solidFill>
                            <a:schemeClr val="tx1"/>
                          </a:solidFill>
                        </a:rPr>
                        <a:t>6</a:t>
                      </a:r>
                      <a:endParaRPr sz="1050" b="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>
                          <a:solidFill>
                            <a:schemeClr val="tx1"/>
                          </a:solidFill>
                        </a:rPr>
                        <a:t>5</a:t>
                      </a:r>
                      <a:endParaRPr sz="1050" b="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 dirty="0">
                          <a:solidFill>
                            <a:schemeClr val="tx1"/>
                          </a:solidFill>
                        </a:rPr>
                        <a:t>6 (12)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u="none" strike="noStrike" cap="none">
                          <a:solidFill>
                            <a:schemeClr val="tx1"/>
                          </a:solidFill>
                        </a:rPr>
                        <a:t>8 (18)</a:t>
                      </a:r>
                      <a:endParaRPr sz="1050" b="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0" dirty="0">
                          <a:solidFill>
                            <a:schemeClr val="tx1"/>
                          </a:solidFill>
                        </a:rPr>
                        <a:t>8 (20) </a:t>
                      </a:r>
                      <a:endParaRPr sz="1050" b="0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50" b="0" u="none" strike="noStrike" cap="none" dirty="0">
                          <a:solidFill>
                            <a:schemeClr val="tx1"/>
                          </a:solidFill>
                        </a:rPr>
                        <a:t>9 (25)</a:t>
                      </a:r>
                      <a:endParaRPr sz="1050" b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0" dirty="0">
                          <a:solidFill>
                            <a:schemeClr val="tx1"/>
                          </a:solidFill>
                        </a:rPr>
                        <a:t> 10 (28)</a:t>
                      </a: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0" dirty="0">
                          <a:solidFill>
                            <a:schemeClr val="tx1"/>
                          </a:solidFill>
                        </a:rPr>
                        <a:t>12 (39)</a:t>
                      </a: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4294967295"/>
          </p:nvPr>
        </p:nvSpPr>
        <p:spPr>
          <a:xfrm>
            <a:off x="2728074" y="281364"/>
            <a:ext cx="5924147" cy="84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2- Rapport financier du Trésorier </a:t>
            </a:r>
            <a:br>
              <a:rPr lang="en" dirty="0"/>
            </a:br>
            <a:r>
              <a:rPr lang="en" sz="2000" dirty="0"/>
              <a:t>Budget 2024 </a:t>
            </a:r>
            <a:r>
              <a:rPr lang="en" dirty="0"/>
              <a:t>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956062A-1503-699C-2C0F-242E1D0F1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072736"/>
              </p:ext>
            </p:extLst>
          </p:nvPr>
        </p:nvGraphicFramePr>
        <p:xfrm>
          <a:off x="2053112" y="1510546"/>
          <a:ext cx="4232564" cy="3143646"/>
        </p:xfrm>
        <a:graphic>
          <a:graphicData uri="http://schemas.openxmlformats.org/drawingml/2006/table">
            <a:tbl>
              <a:tblPr>
                <a:tableStyleId>{03EC6370-90F8-43D5-9B53-6B95018B2F65}</a:tableStyleId>
              </a:tblPr>
              <a:tblGrid>
                <a:gridCol w="1856073">
                  <a:extLst>
                    <a:ext uri="{9D8B030D-6E8A-4147-A177-3AD203B41FA5}">
                      <a16:colId xmlns:a16="http://schemas.microsoft.com/office/drawing/2014/main" val="383765179"/>
                    </a:ext>
                  </a:extLst>
                </a:gridCol>
                <a:gridCol w="1122809">
                  <a:extLst>
                    <a:ext uri="{9D8B030D-6E8A-4147-A177-3AD203B41FA5}">
                      <a16:colId xmlns:a16="http://schemas.microsoft.com/office/drawing/2014/main" val="4128130737"/>
                    </a:ext>
                  </a:extLst>
                </a:gridCol>
                <a:gridCol w="1253682">
                  <a:extLst>
                    <a:ext uri="{9D8B030D-6E8A-4147-A177-3AD203B41FA5}">
                      <a16:colId xmlns:a16="http://schemas.microsoft.com/office/drawing/2014/main" val="1658375919"/>
                    </a:ext>
                  </a:extLst>
                </a:gridCol>
              </a:tblGrid>
              <a:tr h="16582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Crédit</a:t>
                      </a:r>
                      <a:endParaRPr lang="fr-FR" sz="1100" b="0" i="0" u="none" strike="noStrike" dirty="0">
                        <a:solidFill>
                          <a:srgbClr val="6AA84F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Débit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14616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Cotisations...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998539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Adhésions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6 000 €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071783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Certification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469542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Contribution (IOHA...)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900 €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510530"/>
                  </a:ext>
                </a:extLst>
              </a:tr>
              <a:tr h="1582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Formation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59995"/>
                  </a:ext>
                </a:extLst>
              </a:tr>
              <a:tr h="147659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Formation Bases HI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800 €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736306"/>
                  </a:ext>
                </a:extLst>
              </a:tr>
              <a:tr h="1582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Evènements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045789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Forum 2024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3 300 €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5 900 €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646891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Forum 2024 - Awards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300 €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384649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Représentation/ CA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2 500 €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351395"/>
                  </a:ext>
                </a:extLst>
              </a:tr>
              <a:tr h="1582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Fonctionnement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00170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Frais de gestion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350 €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866935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Assurance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150 €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247901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+mj-lt"/>
                        </a:rPr>
                        <a:t>Site Internet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+mj-lt"/>
                        </a:rPr>
                        <a:t> 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1 000 €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760108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Veille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/>
                          <a:sym typeface="Arial"/>
                        </a:rPr>
                        <a:t>600 €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043493"/>
                  </a:ext>
                </a:extLst>
              </a:tr>
              <a:tr h="15828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Intérêt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1 200 €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1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/>
                        <a:sym typeface="Arial"/>
                      </a:endParaRPr>
                    </a:p>
                  </a:txBody>
                  <a:tcPr marL="7007" marR="7007" marT="70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3560"/>
                  </a:ext>
                </a:extLst>
              </a:tr>
              <a:tr h="16582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  <a:latin typeface="+mj-lt"/>
                        </a:rPr>
                        <a:t>Budget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  <a:latin typeface="+mj-lt"/>
                        </a:rPr>
                        <a:t>11 600 €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  <a:latin typeface="+mj-lt"/>
                        </a:rPr>
                        <a:t>11 700 €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007" marR="7007" marT="700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3135799"/>
                  </a:ext>
                </a:extLst>
              </a:tr>
            </a:tbl>
          </a:graphicData>
        </a:graphic>
      </p:graphicFrame>
      <p:sp>
        <p:nvSpPr>
          <p:cNvPr id="2" name="Google Shape;128;p13">
            <a:extLst>
              <a:ext uri="{FF2B5EF4-FFF2-40B4-BE49-F238E27FC236}">
                <a16:creationId xmlns:a16="http://schemas.microsoft.com/office/drawing/2014/main" id="{94E256CF-7827-D353-6223-94716A7FE37A}"/>
              </a:ext>
            </a:extLst>
          </p:cNvPr>
          <p:cNvSpPr/>
          <p:nvPr/>
        </p:nvSpPr>
        <p:spPr>
          <a:xfrm>
            <a:off x="7157909" y="2506069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5023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 idx="4294967295"/>
          </p:nvPr>
        </p:nvSpPr>
        <p:spPr>
          <a:xfrm>
            <a:off x="2728074" y="204525"/>
            <a:ext cx="6034925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3- Bilan des </a:t>
            </a:r>
            <a:r>
              <a:rPr lang="en-GB" dirty="0"/>
              <a:t>commissions et </a:t>
            </a:r>
            <a:r>
              <a:rPr lang="fr-CH" dirty="0"/>
              <a:t>comités</a:t>
            </a:r>
          </a:p>
        </p:txBody>
      </p:sp>
      <p:sp>
        <p:nvSpPr>
          <p:cNvPr id="131" name="Google Shape;131;p13"/>
          <p:cNvSpPr txBox="1">
            <a:spLocks noGrp="1"/>
          </p:cNvSpPr>
          <p:nvPr>
            <p:ph type="body" idx="1"/>
          </p:nvPr>
        </p:nvSpPr>
        <p:spPr>
          <a:xfrm>
            <a:off x="617219" y="1668780"/>
            <a:ext cx="7326155" cy="33424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68300" algn="l" rtl="0">
              <a:spcAft>
                <a:spcPts val="0"/>
              </a:spcAft>
              <a:buSzPts val="2200"/>
              <a:buChar char="»"/>
            </a:pPr>
            <a:r>
              <a:rPr lang="fr-CH" sz="2200" dirty="0"/>
              <a:t>Commission de Certification</a:t>
            </a:r>
            <a:endParaRPr sz="2200" dirty="0"/>
          </a:p>
          <a:p>
            <a:pPr indent="-368300" algn="l">
              <a:buSzPts val="2200"/>
            </a:pPr>
            <a:r>
              <a:rPr lang="fr-CH" sz="2200" dirty="0"/>
              <a:t>Commission de Formation</a:t>
            </a:r>
          </a:p>
          <a:p>
            <a:pPr marL="457200" lvl="0" indent="-368300" algn="l" rtl="0">
              <a:spcAft>
                <a:spcPts val="0"/>
              </a:spcAft>
              <a:buSzPts val="2200"/>
              <a:buChar char="»"/>
            </a:pPr>
            <a:r>
              <a:rPr lang="fr-CH" sz="2200" dirty="0"/>
              <a:t>WHWB</a:t>
            </a:r>
          </a:p>
          <a:p>
            <a:pPr indent="-368300" algn="l">
              <a:buSzPts val="2200"/>
            </a:pPr>
            <a:r>
              <a:rPr lang="fr-CH" sz="2200" dirty="0"/>
              <a:t>Plateforme européenne EPOH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»"/>
            </a:pPr>
            <a:endParaRPr sz="2200" dirty="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179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ctr"/>
            <a:r>
              <a:rPr lang="en" dirty="0"/>
              <a:t>Certification (1)</a:t>
            </a:r>
            <a:br>
              <a:rPr lang="en" dirty="0"/>
            </a:br>
            <a:r>
              <a:rPr lang="en" sz="1200" dirty="0"/>
              <a:t>	                </a:t>
            </a:r>
            <a:r>
              <a:rPr lang="en-GB" sz="1200" dirty="0"/>
              <a:t>Pascal </a:t>
            </a:r>
            <a:r>
              <a:rPr lang="en-GB" sz="1200" dirty="0" err="1"/>
              <a:t>Kerneis</a:t>
            </a:r>
            <a:endParaRPr dirty="0"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36148" y="1322748"/>
            <a:ext cx="8220636" cy="34930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indent="-342892" algn="l">
              <a:buSzPts val="1800"/>
            </a:pPr>
            <a:r>
              <a:rPr lang="fr-CH" sz="1800" dirty="0"/>
              <a:t>La commission de certification CCHPT est composée de 5 membres : Pascal Kerneis (président de la commission), Philippe Watrin, Adrien Laurent, Joël Dufour et Nathalie Argentin. </a:t>
            </a:r>
          </a:p>
          <a:p>
            <a:pPr indent="-342892" algn="l">
              <a:buSzPts val="1800"/>
            </a:pPr>
            <a:endParaRPr lang="fr-CH" sz="1800" dirty="0"/>
          </a:p>
          <a:p>
            <a:pPr indent="-342892" algn="l">
              <a:buSzPts val="1800"/>
            </a:pPr>
            <a:r>
              <a:rPr lang="fr-CH" sz="1800" dirty="0"/>
              <a:t>25 certifiés à jour.</a:t>
            </a:r>
            <a:endParaRPr lang="fr-CH" sz="2200" dirty="0"/>
          </a:p>
          <a:p>
            <a:pPr indent="-342892" algn="l">
              <a:buSzPts val="1800"/>
            </a:pPr>
            <a:endParaRPr lang="fr-CH" sz="1800" dirty="0"/>
          </a:p>
          <a:p>
            <a:pPr indent="-342892" algn="l">
              <a:buSzPts val="1800"/>
            </a:pPr>
            <a:r>
              <a:rPr lang="fr-CH" sz="1800" dirty="0"/>
              <a:t>Un examen de certification a eu lieu le 5 avril 2023. 2 candidats se sont présentés et 1 candidat a obtenu sa certification. </a:t>
            </a:r>
          </a:p>
        </p:txBody>
      </p:sp>
    </p:spTree>
    <p:extLst>
      <p:ext uri="{BB962C8B-B14F-4D97-AF65-F5344CB8AC3E}">
        <p14:creationId xmlns:p14="http://schemas.microsoft.com/office/powerpoint/2010/main" val="2132246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179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ctr"/>
            <a:r>
              <a:rPr lang="en" dirty="0"/>
              <a:t>Certification (2)</a:t>
            </a:r>
            <a:endParaRPr dirty="0"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36148" y="1322748"/>
            <a:ext cx="8220636" cy="34930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indent="-342892" algn="l">
              <a:buSzPts val="1800"/>
            </a:pPr>
            <a:r>
              <a:rPr lang="fr-FR" altLang="fr-CH" sz="1800" dirty="0"/>
              <a:t>L’examen </a:t>
            </a:r>
            <a:r>
              <a:rPr lang="fr-FR" altLang="en" sz="1800" dirty="0"/>
              <a:t>de certification 2024 </a:t>
            </a:r>
            <a:r>
              <a:rPr lang="fr-FR" altLang="en-GB" sz="1800" dirty="0"/>
              <a:t>se déroulera en septembre/octobre. 2 candidats sont déjà  inscrits.</a:t>
            </a:r>
            <a:r>
              <a:rPr lang="fr-CH" sz="1800" dirty="0"/>
              <a:t>  </a:t>
            </a:r>
          </a:p>
          <a:p>
            <a:pPr indent="-342892" algn="l">
              <a:buSzPts val="1800"/>
            </a:pPr>
            <a:endParaRPr lang="fr-CH" altLang="en-GB" sz="1800" dirty="0"/>
          </a:p>
          <a:p>
            <a:pPr indent="-342892" algn="l">
              <a:buSzPts val="1800"/>
            </a:pPr>
            <a:r>
              <a:rPr lang="fr-FR" altLang="en-GB" sz="1800" dirty="0"/>
              <a:t>4 dossiers de rectification en 2024</a:t>
            </a:r>
          </a:p>
          <a:p>
            <a:pPr marL="114297" indent="0" algn="l">
              <a:buSzPts val="1800"/>
              <a:buNone/>
            </a:pPr>
            <a:endParaRPr lang="fr-CH" sz="1800" dirty="0"/>
          </a:p>
        </p:txBody>
      </p:sp>
    </p:spTree>
    <p:extLst>
      <p:ext uri="{BB962C8B-B14F-4D97-AF65-F5344CB8AC3E}">
        <p14:creationId xmlns:p14="http://schemas.microsoft.com/office/powerpoint/2010/main" val="2693110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EE7BFF-5630-3BE6-8C9D-05BA74E52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8D18B9-227A-A605-83BB-D19D3D6D28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5622ED-C671-31F6-6C30-48B774C7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7" y="1522595"/>
            <a:ext cx="7657228" cy="3421836"/>
          </a:xfrm>
          <a:prstGeom prst="rect">
            <a:avLst/>
          </a:prstGeom>
        </p:spPr>
      </p:pic>
      <p:pic>
        <p:nvPicPr>
          <p:cNvPr id="6" name="Picture 9" descr="C:\Documents and Settings\Charles Pilger\Desktop\WHWB\WHWB Logos\logo-whwb-final-sep11-1inch.jpg">
            <a:extLst>
              <a:ext uri="{FF2B5EF4-FFF2-40B4-BE49-F238E27FC236}">
                <a16:creationId xmlns:a16="http://schemas.microsoft.com/office/drawing/2014/main" id="{2D2305C3-9CE0-2196-91C5-9B0808424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57110"/>
            <a:ext cx="1219200" cy="108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81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150536-4981-3996-3722-88D86E69B9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Google Shape;252;p29">
            <a:extLst>
              <a:ext uri="{FF2B5EF4-FFF2-40B4-BE49-F238E27FC236}">
                <a16:creationId xmlns:a16="http://schemas.microsoft.com/office/drawing/2014/main" id="{5E4E8110-1BD0-7496-9BA8-A4FEF320253D}"/>
              </a:ext>
            </a:extLst>
          </p:cNvPr>
          <p:cNvSpPr txBox="1">
            <a:spLocks/>
          </p:cNvSpPr>
          <p:nvPr/>
        </p:nvSpPr>
        <p:spPr>
          <a:xfrm>
            <a:off x="2170820" y="314325"/>
            <a:ext cx="6842551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fr-FR" dirty="0"/>
              <a:t>WHWB</a:t>
            </a:r>
          </a:p>
          <a:p>
            <a:pPr algn="ctr"/>
            <a:r>
              <a:rPr lang="fr-FR" sz="2000" dirty="0"/>
              <a:t>Cours de sensibilisation à la santé et à la sécurité au travail   </a:t>
            </a:r>
            <a:br>
              <a:rPr lang="en-GB" dirty="0"/>
            </a:br>
            <a:r>
              <a:rPr lang="en-GB" sz="1200" dirty="0"/>
              <a:t>      		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35EF703-95F5-A957-6770-E4A4D15706B5}"/>
              </a:ext>
            </a:extLst>
          </p:cNvPr>
          <p:cNvSpPr txBox="1">
            <a:spLocks/>
          </p:cNvSpPr>
          <p:nvPr/>
        </p:nvSpPr>
        <p:spPr>
          <a:xfrm>
            <a:off x="564356" y="1400176"/>
            <a:ext cx="6842551" cy="34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marR="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marR="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marR="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marR="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marR="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marR="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marR="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l">
              <a:buFontTx/>
              <a:buChar char="-"/>
            </a:pPr>
            <a:r>
              <a:rPr lang="fr-FR" sz="1600" dirty="0"/>
              <a:t>À distance, Gratuit, En français</a:t>
            </a:r>
          </a:p>
          <a:p>
            <a:pPr algn="l">
              <a:buFontTx/>
              <a:buChar char="-"/>
            </a:pPr>
            <a:r>
              <a:rPr lang="fr-FR" sz="1600" dirty="0"/>
              <a:t>7 semaines de cours </a:t>
            </a:r>
          </a:p>
          <a:p>
            <a:pPr algn="l">
              <a:buFontTx/>
              <a:buChar char="-"/>
            </a:pPr>
            <a:r>
              <a:rPr lang="fr-FR" sz="1600" dirty="0"/>
              <a:t>1 réunion/semaine + auto-apprentissage</a:t>
            </a:r>
          </a:p>
          <a:p>
            <a:pPr algn="l">
              <a:buFontTx/>
              <a:buChar char="-"/>
            </a:pPr>
            <a:r>
              <a:rPr lang="fr-FR" sz="1600" dirty="0"/>
              <a:t>4 cycles de formation terminés, 1 en 2023.</a:t>
            </a:r>
          </a:p>
          <a:p>
            <a:pPr algn="l">
              <a:buFontTx/>
              <a:buChar char="-"/>
            </a:pPr>
            <a:r>
              <a:rPr lang="fr-FR" sz="1600" dirty="0"/>
              <a:t>50+ étudiants formés</a:t>
            </a:r>
          </a:p>
          <a:p>
            <a:pPr algn="l">
              <a:buFontTx/>
              <a:buChar char="-"/>
            </a:pPr>
            <a:r>
              <a:rPr lang="fr-FR" sz="1600" dirty="0"/>
              <a:t>Pas des dates à l’instant en 2024 pour manque de ressources</a:t>
            </a:r>
          </a:p>
          <a:p>
            <a:pPr algn="l"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61180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17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Plateforme européenne – EPOH </a:t>
            </a:r>
            <a:r>
              <a:rPr lang="en" sz="1200" dirty="0"/>
              <a:t>				</a:t>
            </a:r>
            <a:endParaRPr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9BEA29-E95D-4C1A-BD2D-6283A348D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285" y="1142547"/>
            <a:ext cx="3195430" cy="35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61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18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Plateforme européenne – EPOH </a:t>
            </a:r>
            <a:br>
              <a:rPr lang="en" dirty="0"/>
            </a:br>
            <a:r>
              <a:rPr lang="en-US" sz="2000" dirty="0"/>
              <a:t>2023</a:t>
            </a:r>
            <a:r>
              <a:rPr lang="en" dirty="0"/>
              <a:t>	</a:t>
            </a:r>
            <a:endParaRPr sz="1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20E0E1-FC2F-F845-BB27-6416604D3FCB}"/>
              </a:ext>
            </a:extLst>
          </p:cNvPr>
          <p:cNvGraphicFramePr>
            <a:graphicFrameLocks noGrp="1"/>
          </p:cNvGraphicFramePr>
          <p:nvPr/>
        </p:nvGraphicFramePr>
        <p:xfrm>
          <a:off x="1041348" y="1734457"/>
          <a:ext cx="6375452" cy="261669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44520">
                  <a:extLst>
                    <a:ext uri="{9D8B030D-6E8A-4147-A177-3AD203B41FA5}">
                      <a16:colId xmlns:a16="http://schemas.microsoft.com/office/drawing/2014/main" val="2479423787"/>
                    </a:ext>
                  </a:extLst>
                </a:gridCol>
                <a:gridCol w="1515394">
                  <a:extLst>
                    <a:ext uri="{9D8B030D-6E8A-4147-A177-3AD203B41FA5}">
                      <a16:colId xmlns:a16="http://schemas.microsoft.com/office/drawing/2014/main" val="3503263376"/>
                    </a:ext>
                  </a:extLst>
                </a:gridCol>
                <a:gridCol w="4315538">
                  <a:extLst>
                    <a:ext uri="{9D8B030D-6E8A-4147-A177-3AD203B41FA5}">
                      <a16:colId xmlns:a16="http://schemas.microsoft.com/office/drawing/2014/main" val="727759428"/>
                    </a:ext>
                  </a:extLst>
                </a:gridCol>
              </a:tblGrid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Formation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</a:rPr>
                        <a:t>Harmonisation et reconnaissance des formations IH en Europe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4263926800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Nouveau Membres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dirty="0">
                          <a:effectLst/>
                        </a:rPr>
                        <a:t>Elargir l'EPOH à tous les pays en Europe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472517515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CII REACH/OSH Forum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dirty="0">
                          <a:effectLst/>
                        </a:rPr>
                        <a:t>Influencer la plateforme afin de mieux protéger la santé des travailleurs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79411003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EN 689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</a:rPr>
                        <a:t>Influencer les futures versions de la norme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458471427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Stratégie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d'influence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</a:rPr>
                        <a:t>Sensibilisation en matière de santé au travail de certains acteurs clefs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548005313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Webinaires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dirty="0">
                          <a:effectLst/>
                        </a:rPr>
                        <a:t>Partage de webinaires organisé par les associations membres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085270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704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19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8075" y="250628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dirty="0"/>
              <a:t>Plateforme européenne – EPOH </a:t>
            </a:r>
            <a:br>
              <a:rPr lang="en" dirty="0"/>
            </a:br>
            <a:r>
              <a:rPr lang="en-US" sz="2000" dirty="0"/>
              <a:t>Common Competence Framework</a:t>
            </a:r>
            <a:r>
              <a:rPr lang="en" dirty="0"/>
              <a:t>	</a:t>
            </a:r>
            <a:endParaRPr sz="12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B99EC80-0696-7447-0940-E4DEF659C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919" y="1506071"/>
            <a:ext cx="8378456" cy="3432905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2024 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3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Etablir un cadre commun concernant les compétences d’un(e) hygiéniste du travail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3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projet de cadre a été circulé parmi les associations membres. 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3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atelier de travail est organisé à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Dublin le 08/06/2024.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Possibles Objectifs dans le futur : </a:t>
            </a:r>
            <a:endParaRPr lang="en-US" sz="18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3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Formaliser ce cadre commun dans une </a:t>
            </a:r>
            <a:r>
              <a:rPr lang="fr-FR" sz="18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norme européenne. </a:t>
            </a:r>
          </a:p>
          <a:p>
            <a:pPr marL="742950" lvl="3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Se concerter sur le parcours de formation et Harmoniser l’examen certification. </a:t>
            </a:r>
            <a:endParaRPr lang="en-US" sz="18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3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Reconnaitre mutuellement les certifications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40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20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96484" y="312100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dirty="0"/>
              <a:t>Plateforme européenne – EPOH</a:t>
            </a:r>
            <a:br>
              <a:rPr lang="en" dirty="0"/>
            </a:br>
            <a:r>
              <a:rPr lang="en-US" sz="2000" dirty="0"/>
              <a:t>Common Competence Framework </a:t>
            </a:r>
            <a:r>
              <a:rPr lang="en" dirty="0"/>
              <a:t>	</a:t>
            </a:r>
            <a:endParaRPr sz="12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B99EC80-0696-7447-0940-E4DEF659C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387" y="1598279"/>
            <a:ext cx="8378456" cy="3058245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“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niveaux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:</a:t>
            </a:r>
          </a:p>
          <a:p>
            <a:pPr marL="800100" lvl="1" indent="-342900" algn="l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Technicien (niveau 5 selon la Classification internationale)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Senior (niveau 7 selon la Classification internationale)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chaque niveau, une grille en 10 points détaille les critères. Ces critères sont basés sur les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capacités 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non sur les connaissances. </a:t>
            </a: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10 points sont les mêmes mais un(e) « senior » doit être en mesure de gérer les situations complexes.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180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21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8075" y="258312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dirty="0"/>
              <a:t>Plateforme européenne – EPOH </a:t>
            </a:r>
            <a:br>
              <a:rPr lang="en" dirty="0"/>
            </a:br>
            <a:r>
              <a:rPr lang="en-US" sz="2000" dirty="0"/>
              <a:t>Common Competence Framework</a:t>
            </a:r>
            <a:r>
              <a:rPr lang="en" dirty="0"/>
              <a:t>	</a:t>
            </a:r>
            <a:endParaRPr sz="12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D6CA56A-E877-53FC-E446-A1B9C38B8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9254"/>
            <a:ext cx="9144000" cy="325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66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22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0391" y="372645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Plateforme européenne – EPOH </a:t>
            </a:r>
            <a:br>
              <a:rPr lang="en" dirty="0"/>
            </a:br>
            <a:r>
              <a:rPr lang="en-US" sz="2000" dirty="0"/>
              <a:t>2024</a:t>
            </a:r>
            <a:r>
              <a:rPr lang="en" dirty="0"/>
              <a:t>	</a:t>
            </a:r>
            <a:endParaRPr sz="1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20E0E1-FC2F-F845-BB27-6416604D3FCB}"/>
              </a:ext>
            </a:extLst>
          </p:cNvPr>
          <p:cNvGraphicFramePr>
            <a:graphicFrameLocks noGrp="1"/>
          </p:cNvGraphicFramePr>
          <p:nvPr/>
        </p:nvGraphicFramePr>
        <p:xfrm>
          <a:off x="1041348" y="1734457"/>
          <a:ext cx="6375452" cy="261669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44520">
                  <a:extLst>
                    <a:ext uri="{9D8B030D-6E8A-4147-A177-3AD203B41FA5}">
                      <a16:colId xmlns:a16="http://schemas.microsoft.com/office/drawing/2014/main" val="2479423787"/>
                    </a:ext>
                  </a:extLst>
                </a:gridCol>
                <a:gridCol w="1515394">
                  <a:extLst>
                    <a:ext uri="{9D8B030D-6E8A-4147-A177-3AD203B41FA5}">
                      <a16:colId xmlns:a16="http://schemas.microsoft.com/office/drawing/2014/main" val="3503263376"/>
                    </a:ext>
                  </a:extLst>
                </a:gridCol>
                <a:gridCol w="4315538">
                  <a:extLst>
                    <a:ext uri="{9D8B030D-6E8A-4147-A177-3AD203B41FA5}">
                      <a16:colId xmlns:a16="http://schemas.microsoft.com/office/drawing/2014/main" val="727759428"/>
                    </a:ext>
                  </a:extLst>
                </a:gridCol>
              </a:tblGrid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noProof="0" dirty="0">
                          <a:effectLst/>
                        </a:rPr>
                        <a:t>1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noProof="0" dirty="0">
                          <a:effectLst/>
                        </a:rPr>
                        <a:t>Formation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noProof="0" dirty="0">
                          <a:effectLst/>
                        </a:rPr>
                        <a:t>Harmonisation et reconnaissance des formations IH en Europe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4263926800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sngStrike" noProof="0" dirty="0">
                          <a:effectLst/>
                        </a:rPr>
                        <a:t>2</a:t>
                      </a:r>
                      <a:endParaRPr lang="fr-FR" sz="1100" b="0" i="0" u="none" strike="sng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noProof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Nouveau Membres</a:t>
                      </a:r>
                      <a:endParaRPr lang="fr-FR" sz="1100" b="0" i="0" u="none" strike="noStrike" noProof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noProof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Elargir l'EPOH à tous les pays en Europe</a:t>
                      </a:r>
                      <a:endParaRPr lang="fr-FR" sz="1100" b="0" i="0" u="none" strike="noStrike" noProof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472517515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noProof="0" dirty="0">
                          <a:effectLst/>
                        </a:rPr>
                        <a:t>3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REACH</a:t>
                      </a: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noProof="0" dirty="0">
                          <a:effectLst/>
                        </a:rPr>
                        <a:t>importance des hygiénistes dans la normative REACH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79411003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sngStrike" noProof="0" dirty="0">
                          <a:effectLst/>
                        </a:rPr>
                        <a:t>4</a:t>
                      </a:r>
                      <a:endParaRPr lang="fr-FR" sz="1100" b="0" i="0" u="none" strike="sng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sngStrike" noProof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EN 689</a:t>
                      </a:r>
                      <a:endParaRPr lang="fr-FR" sz="1100" b="0" i="0" u="none" strike="sngStrike" noProof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sngStrike" noProof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Influencer les futures versions de la norme</a:t>
                      </a:r>
                      <a:endParaRPr lang="fr-FR" sz="1100" b="0" i="0" u="none" strike="sngStrike" noProof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458471427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noProof="0" dirty="0">
                          <a:effectLst/>
                        </a:rPr>
                        <a:t>5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noProof="0" dirty="0">
                          <a:effectLst/>
                        </a:rPr>
                        <a:t>Stratégie d'influence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noProof="0" dirty="0">
                          <a:effectLst/>
                        </a:rPr>
                        <a:t>Sensibilisation en matière de santé au travail de certains acteurs clefs</a:t>
                      </a:r>
                      <a:endParaRPr lang="fr-F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548005313"/>
                  </a:ext>
                </a:extLst>
              </a:tr>
              <a:tr h="4361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sngStrike" noProof="0" dirty="0">
                          <a:effectLst/>
                        </a:rPr>
                        <a:t>6</a:t>
                      </a:r>
                      <a:endParaRPr lang="fr-FR" sz="1100" b="0" i="0" u="none" strike="sng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sngStrike" noProof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Webinaires</a:t>
                      </a:r>
                      <a:endParaRPr lang="fr-FR" sz="1100" b="0" i="0" u="none" strike="sngStrike" noProof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sngStrike" noProof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Partage de webinaires organisé par les associations membres</a:t>
                      </a:r>
                      <a:endParaRPr lang="fr-FR" sz="1100" b="0" i="0" u="none" strike="sngStrike" noProof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085270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574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23</a:t>
            </a:fld>
            <a:endParaRPr dirty="0"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96484" y="265996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dirty="0"/>
              <a:t>Plateforme européenne – EPOH </a:t>
            </a:r>
            <a:br>
              <a:rPr lang="en" dirty="0"/>
            </a:br>
            <a:r>
              <a:rPr lang="fr-FR" sz="2000" dirty="0"/>
              <a:t>Candidature au CA de l’EPOH</a:t>
            </a:r>
            <a:r>
              <a:rPr lang="fr-FR" dirty="0"/>
              <a:t> </a:t>
            </a:r>
            <a:endParaRPr sz="12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B99EC80-0696-7447-0940-E4DEF659C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966" y="1707843"/>
            <a:ext cx="8378456" cy="1897956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mandat du conseil d’administration (2021-2024) arrive à l’échéance. Les associations membres (y.c. la SOFHYT) doivent renouveler ou confirmer leur représentant.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Alessandro se repropose 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la période 2025-2028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128;p13">
            <a:extLst>
              <a:ext uri="{FF2B5EF4-FFF2-40B4-BE49-F238E27FC236}">
                <a16:creationId xmlns:a16="http://schemas.microsoft.com/office/drawing/2014/main" id="{2E2A8A79-F0BF-0F1C-6EDA-09B738BF0CE4}"/>
              </a:ext>
            </a:extLst>
          </p:cNvPr>
          <p:cNvSpPr/>
          <p:nvPr/>
        </p:nvSpPr>
        <p:spPr>
          <a:xfrm>
            <a:off x="6750655" y="3166896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958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564313"/>
            <a:ext cx="8378456" cy="2885767"/>
          </a:xfrm>
        </p:spPr>
        <p:txBody>
          <a:bodyPr/>
          <a:lstStyle/>
          <a:p>
            <a:pPr algn="l"/>
            <a:r>
              <a:rPr lang="fr-FR" sz="1800" dirty="0"/>
              <a:t>Co-présidence mise en place début 2022</a:t>
            </a:r>
          </a:p>
          <a:p>
            <a:pPr algn="l"/>
            <a:endParaRPr lang="fr-FR" sz="800" dirty="0"/>
          </a:p>
          <a:p>
            <a:pPr algn="l"/>
            <a:r>
              <a:rPr lang="fr-FR" sz="1800" dirty="0"/>
              <a:t>Membres : </a:t>
            </a:r>
            <a:r>
              <a:rPr lang="fr-CH" sz="1800" dirty="0"/>
              <a:t> Corinne Exbrayat (co-présidente) / Emilien </a:t>
            </a:r>
            <a:r>
              <a:rPr lang="fr-CH" sz="1800" dirty="0" err="1"/>
              <a:t>Chérencé</a:t>
            </a:r>
            <a:r>
              <a:rPr lang="fr-CH" sz="1800" dirty="0"/>
              <a:t> (co-président), Nathalie Argentin, Pascal </a:t>
            </a:r>
            <a:r>
              <a:rPr lang="fr-CH" sz="1800" dirty="0" err="1"/>
              <a:t>Kerneis</a:t>
            </a:r>
            <a:r>
              <a:rPr lang="fr-CH" sz="1800" dirty="0"/>
              <a:t>, Laurence Rodrigues, Gautier Vincent</a:t>
            </a:r>
          </a:p>
          <a:p>
            <a:pPr algn="l"/>
            <a:endParaRPr lang="fr-CH" sz="1800" dirty="0"/>
          </a:p>
          <a:p>
            <a:pPr algn="l"/>
            <a:r>
              <a:rPr lang="fr-CH" sz="1800" dirty="0"/>
              <a:t>Besoin de nouveaux membres pour aider pour les webinaires et la formation Bases de l’HI</a:t>
            </a:r>
          </a:p>
          <a:p>
            <a:pPr algn="l"/>
            <a:endParaRPr lang="fr-CH" sz="1600" dirty="0"/>
          </a:p>
          <a:p>
            <a:pPr algn="l"/>
            <a:endParaRPr lang="fr-CH" sz="16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24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728075" y="166423"/>
            <a:ext cx="5760300" cy="80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n-GB" dirty="0"/>
              <a:t>Formations </a:t>
            </a:r>
          </a:p>
          <a:p>
            <a:pPr algn="ctr"/>
            <a:r>
              <a:rPr lang="fr-CH" sz="1400" dirty="0"/>
              <a:t>	     </a:t>
            </a:r>
            <a:r>
              <a:rPr lang="fr-CH" sz="1200" dirty="0"/>
              <a:t>Emilien </a:t>
            </a:r>
            <a:r>
              <a:rPr lang="fr-CH" sz="1200" dirty="0" err="1"/>
              <a:t>Chérencé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44926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694941"/>
            <a:ext cx="8378456" cy="2885767"/>
          </a:xfrm>
        </p:spPr>
        <p:txBody>
          <a:bodyPr/>
          <a:lstStyle/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10 mars 2023 : 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Champs électromagnétiques</a:t>
            </a:r>
          </a:p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28 avril 2023 : 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Journée mondiale Santé Sécurité</a:t>
            </a:r>
          </a:p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26 mai 2023 : 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contrôle des sorbonnes</a:t>
            </a:r>
          </a:p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30 juin 2023 : </a:t>
            </a:r>
            <a:r>
              <a:rPr lang="fr-FR" sz="1800" dirty="0" err="1">
                <a:latin typeface="Roboto Condensed" panose="020B0604020202020204" charset="0"/>
                <a:ea typeface="Roboto Condensed" panose="020B0604020202020204" charset="0"/>
              </a:rPr>
              <a:t>Potent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 compound : Une étude de cas</a:t>
            </a:r>
          </a:p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29 septembre 2023 : 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Technologie de prévention endossables</a:t>
            </a:r>
          </a:p>
          <a:p>
            <a:pPr algn="l"/>
            <a:endParaRPr lang="fr-CH" sz="1800" dirty="0"/>
          </a:p>
          <a:p>
            <a:pPr algn="l"/>
            <a:endParaRPr lang="fr-CH" sz="1600" dirty="0"/>
          </a:p>
          <a:p>
            <a:pPr algn="l"/>
            <a:endParaRPr lang="fr-CH" sz="16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25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681971" y="393601"/>
            <a:ext cx="5760300" cy="80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n-GB" dirty="0"/>
              <a:t>Formations </a:t>
            </a:r>
          </a:p>
          <a:p>
            <a:pPr algn="ctr"/>
            <a:r>
              <a:rPr lang="fr-CH" sz="2000" dirty="0"/>
              <a:t>Webinaires 2023</a:t>
            </a:r>
            <a:r>
              <a:rPr lang="fr-CH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168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694941"/>
            <a:ext cx="8378456" cy="2885767"/>
          </a:xfrm>
        </p:spPr>
        <p:txBody>
          <a:bodyPr/>
          <a:lstStyle/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Version adaptée au contexte français </a:t>
            </a: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6 sessions d’une demi-journée en ligne</a:t>
            </a: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Du 23 novembre au 08 décembre 2023</a:t>
            </a: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7 stagiaires</a:t>
            </a:r>
          </a:p>
          <a:p>
            <a:pPr algn="l"/>
            <a:endParaRPr lang="fr-CH" sz="1800" dirty="0"/>
          </a:p>
          <a:p>
            <a:pPr algn="l"/>
            <a:endParaRPr lang="fr-CH" sz="1600" dirty="0"/>
          </a:p>
          <a:p>
            <a:pPr algn="l"/>
            <a:endParaRPr lang="fr-CH" sz="16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26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635866" y="393601"/>
            <a:ext cx="5760300" cy="80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n-GB" dirty="0"/>
              <a:t>Formations</a:t>
            </a:r>
          </a:p>
          <a:p>
            <a:pPr algn="ctr"/>
            <a:r>
              <a:rPr lang="fr-FR" sz="2000" dirty="0"/>
              <a:t>Formation aux bases de l’hygiène du travail</a:t>
            </a:r>
            <a:r>
              <a:rPr lang="fr-FR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410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694941"/>
            <a:ext cx="8378456" cy="2885767"/>
          </a:xfrm>
        </p:spPr>
        <p:txBody>
          <a:bodyPr/>
          <a:lstStyle/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26 janvier 2024: 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Exposition aux rayonnements solaires au travail</a:t>
            </a:r>
          </a:p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9 février 2024: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 Postures sédentaires et télétravail </a:t>
            </a:r>
          </a:p>
          <a:p>
            <a:pPr algn="l"/>
            <a:r>
              <a:rPr lang="fr-FR" sz="1800" b="1" dirty="0">
                <a:latin typeface="Roboto Condensed" panose="020B0604020202020204" charset="0"/>
                <a:ea typeface="Roboto Condensed" panose="020B0604020202020204" charset="0"/>
              </a:rPr>
              <a:t>15 mars 2024: </a:t>
            </a:r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Veille règlementaire</a:t>
            </a:r>
          </a:p>
          <a:p>
            <a:pPr algn="l"/>
            <a:endParaRPr lang="fr-FR" sz="1800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Veille réglementaire ?</a:t>
            </a: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Addictions</a:t>
            </a: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Protection des données personnelles dans le cadre de l'hygiène industrielle</a:t>
            </a:r>
          </a:p>
          <a:p>
            <a:pPr algn="l"/>
            <a:endParaRPr lang="fr-FR" sz="1800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27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681971" y="393601"/>
            <a:ext cx="5760300" cy="80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n-GB" dirty="0"/>
              <a:t>Formations</a:t>
            </a:r>
          </a:p>
          <a:p>
            <a:pPr algn="ctr"/>
            <a:r>
              <a:rPr lang="fr-CH" sz="2000" dirty="0"/>
              <a:t>Webinaires 2024</a:t>
            </a:r>
            <a:r>
              <a:rPr lang="fr-CH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309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694942"/>
            <a:ext cx="8378456" cy="2139392"/>
          </a:xfrm>
        </p:spPr>
        <p:txBody>
          <a:bodyPr/>
          <a:lstStyle/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Dernier semestre 2024</a:t>
            </a:r>
          </a:p>
          <a:p>
            <a:pPr algn="l"/>
            <a:endParaRPr lang="fr-FR" sz="1800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Besoin de personnes pour aider à remanier les modules pour les rendre plus adaptés</a:t>
            </a:r>
          </a:p>
          <a:p>
            <a:pPr algn="l"/>
            <a:r>
              <a:rPr lang="fr-FR" sz="1800" dirty="0">
                <a:latin typeface="Roboto Condensed" panose="020B0604020202020204" charset="0"/>
                <a:ea typeface="Roboto Condensed" panose="020B0604020202020204" charset="0"/>
              </a:rPr>
              <a:t>Besoin de formateurs</a:t>
            </a:r>
            <a:endParaRPr lang="fr-CH" sz="16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28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635866" y="393601"/>
            <a:ext cx="5760300" cy="80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n-GB" dirty="0"/>
              <a:t>Formations </a:t>
            </a:r>
          </a:p>
          <a:p>
            <a:pPr algn="ctr"/>
            <a:r>
              <a:rPr lang="fr-FR" sz="2000" dirty="0"/>
              <a:t>Formation aux bases de l’hygiène du travail</a:t>
            </a:r>
            <a:r>
              <a:rPr lang="fr-FR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725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ctrTitle" idx="4294967295"/>
          </p:nvPr>
        </p:nvSpPr>
        <p:spPr>
          <a:xfrm>
            <a:off x="685800" y="1707725"/>
            <a:ext cx="4924200" cy="110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9900"/>
                </a:solidFill>
              </a:rPr>
              <a:t>MERCI !</a:t>
            </a:r>
            <a:endParaRPr sz="600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lse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6A4C7E7AC5B247841B6462AF023B1C" ma:contentTypeVersion="18" ma:contentTypeDescription="Create a new document." ma:contentTypeScope="" ma:versionID="39c185d139006c74da01e3064b6118cc">
  <xsd:schema xmlns:xsd="http://www.w3.org/2001/XMLSchema" xmlns:xs="http://www.w3.org/2001/XMLSchema" xmlns:p="http://schemas.microsoft.com/office/2006/metadata/properties" xmlns:ns3="b2d4b1b2-aa86-4065-8bdc-a85f1069ff42" xmlns:ns4="88bc6b41-86a5-426f-a26b-54f789aec3f7" targetNamespace="http://schemas.microsoft.com/office/2006/metadata/properties" ma:root="true" ma:fieldsID="8776c92aa5a1f232e40c9cd3f45677d1" ns3:_="" ns4:_="">
    <xsd:import namespace="b2d4b1b2-aa86-4065-8bdc-a85f1069ff42"/>
    <xsd:import namespace="88bc6b41-86a5-426f-a26b-54f789aec3f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4b1b2-aa86-4065-8bdc-a85f1069ff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bc6b41-86a5-426f-a26b-54f789aec3f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2d4b1b2-aa86-4065-8bdc-a85f1069ff42" xsi:nil="true"/>
  </documentManagement>
</p:properties>
</file>

<file path=customXml/itemProps1.xml><?xml version="1.0" encoding="utf-8"?>
<ds:datastoreItem xmlns:ds="http://schemas.openxmlformats.org/officeDocument/2006/customXml" ds:itemID="{4CC4DE2E-88E8-4818-B914-8B1E38B5F8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1D5AA7-4B02-4C97-AD95-00A9334C81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d4b1b2-aa86-4065-8bdc-a85f1069ff42"/>
    <ds:schemaRef ds:uri="88bc6b41-86a5-426f-a26b-54f789aec3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130764-9CE4-4276-9F5F-6184138A1B56}">
  <ds:schemaRefs>
    <ds:schemaRef ds:uri="http://purl.org/dc/elements/1.1/"/>
    <ds:schemaRef ds:uri="http://schemas.microsoft.com/office/2006/metadata/properties"/>
    <ds:schemaRef ds:uri="b2d4b1b2-aa86-4065-8bdc-a85f1069ff42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88bc6b41-86a5-426f-a26b-54f789aec3f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3921</TotalTime>
  <Words>1731</Words>
  <Application>Microsoft Office PowerPoint</Application>
  <PresentationFormat>Affichage à l'écran (16:9)</PresentationFormat>
  <Paragraphs>351</Paragraphs>
  <Slides>29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6" baseType="lpstr">
      <vt:lpstr>Calibri</vt:lpstr>
      <vt:lpstr>Wingdings</vt:lpstr>
      <vt:lpstr>Arial</vt:lpstr>
      <vt:lpstr>Calibri Light</vt:lpstr>
      <vt:lpstr>Roboto Condensed</vt:lpstr>
      <vt:lpstr>Oswald</vt:lpstr>
      <vt:lpstr>Wolsey template</vt:lpstr>
      <vt:lpstr>Assemblée Générale SOFHYT 2024</vt:lpstr>
      <vt:lpstr>ORDRE DU JOUR</vt:lpstr>
      <vt:lpstr>Présentation PowerPoint</vt:lpstr>
      <vt:lpstr>1- Rapport moral de la Présidente  Collaborations   </vt:lpstr>
      <vt:lpstr>1- Rapport moral de la Présidente  Partenariats  </vt:lpstr>
      <vt:lpstr>1- Rapport moral de la Présidente  Formations   </vt:lpstr>
      <vt:lpstr>1- Rapport moral de la Présidente  Présence nationale   </vt:lpstr>
      <vt:lpstr>1- Rapport moral de la Présidente Présence internationale   </vt:lpstr>
      <vt:lpstr>2- Rapport financier du Trésorier                      Gautier Vincent</vt:lpstr>
      <vt:lpstr>2- Rapport financier du Trésorier  Cotisations 2017 - 2024</vt:lpstr>
      <vt:lpstr>2- Rapport financier du Trésorier  Budget 2024  </vt:lpstr>
      <vt:lpstr>3- Bilan des commissions et comités</vt:lpstr>
      <vt:lpstr>Certification (1)                  Pascal Kerneis</vt:lpstr>
      <vt:lpstr>Certification (2)</vt:lpstr>
      <vt:lpstr>Présentation PowerPoint</vt:lpstr>
      <vt:lpstr>Présentation PowerPoint</vt:lpstr>
      <vt:lpstr>Plateforme européenne – EPOH     </vt:lpstr>
      <vt:lpstr>Plateforme européenne – EPOH  2023 </vt:lpstr>
      <vt:lpstr>Plateforme européenne – EPOH  Common Competence Framework </vt:lpstr>
      <vt:lpstr>Plateforme européenne – EPOH Common Competence Framework  </vt:lpstr>
      <vt:lpstr>Plateforme européenne – EPOH  Common Competence Framework </vt:lpstr>
      <vt:lpstr>Plateforme européenne – EPOH  2024 </vt:lpstr>
      <vt:lpstr>Plateforme européenne – EPOH  Candidature au CA de l’EPOH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SOFHYT</dc:title>
  <dc:creator>Argentin, Nathalie</dc:creator>
  <cp:lastModifiedBy>Argentin, Nathalie</cp:lastModifiedBy>
  <cp:revision>4</cp:revision>
  <dcterms:modified xsi:type="dcterms:W3CDTF">2024-05-13T10:11:22Z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0x0101006C6A4C7E7AC5B247841B6462AF023B1C</vt:lpwstr>
  </property>
  <property fmtid="{D5CDD505-2E9C-101B-9397-08002B2CF9AE}" pid="3" name="MSIP_Label_2ff753fd-faf2-4608-9b59-553f003adcdf_Enabled">
    <vt:lpwstr>true</vt:lpwstr>
  </property>
  <property fmtid="{D5CDD505-2E9C-101B-9397-08002B2CF9AE}" pid="4" name="MSIP_Label_2ff753fd-faf2-4608-9b59-553f003adcdf_SetDate">
    <vt:lpwstr>2023-03-09T17:07:19Z</vt:lpwstr>
  </property>
  <property fmtid="{D5CDD505-2E9C-101B-9397-08002B2CF9AE}" pid="5" name="MSIP_Label_2ff753fd-faf2-4608-9b59-553f003adcdf_Method">
    <vt:lpwstr>Privileged</vt:lpwstr>
  </property>
  <property fmtid="{D5CDD505-2E9C-101B-9397-08002B2CF9AE}" pid="6" name="MSIP_Label_2ff753fd-faf2-4608-9b59-553f003adcdf_Name">
    <vt:lpwstr>2ff753fd-faf2-4608-9b59-553f003adcdf</vt:lpwstr>
  </property>
  <property fmtid="{D5CDD505-2E9C-101B-9397-08002B2CF9AE}" pid="7" name="MSIP_Label_2ff753fd-faf2-4608-9b59-553f003adcdf_SiteId">
    <vt:lpwstr>49618402-6ea3-441d-957d-7df8773fee54</vt:lpwstr>
  </property>
  <property fmtid="{D5CDD505-2E9C-101B-9397-08002B2CF9AE}" pid="8" name="MSIP_Label_2ff753fd-faf2-4608-9b59-553f003adcdf_ActionId">
    <vt:lpwstr>c8057793-99b8-4a2d-8ce7-822e5e6678a1</vt:lpwstr>
  </property>
  <property fmtid="{D5CDD505-2E9C-101B-9397-08002B2CF9AE}" pid="9" name="MSIP_Label_2ff753fd-faf2-4608-9b59-553f003adcdf_ContentBits">
    <vt:lpwstr>0</vt:lpwstr>
  </property>
</Properties>
</file>